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311" r:id="rId2"/>
    <p:sldId id="256" r:id="rId3"/>
    <p:sldId id="257" r:id="rId4"/>
    <p:sldId id="259" r:id="rId5"/>
    <p:sldId id="260" r:id="rId6"/>
    <p:sldId id="261" r:id="rId7"/>
    <p:sldId id="267" r:id="rId8"/>
    <p:sldId id="264" r:id="rId9"/>
    <p:sldId id="266" r:id="rId10"/>
    <p:sldId id="265" r:id="rId11"/>
    <p:sldId id="273" r:id="rId12"/>
    <p:sldId id="269" r:id="rId13"/>
    <p:sldId id="270" r:id="rId14"/>
    <p:sldId id="272" r:id="rId15"/>
    <p:sldId id="268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2" r:id="rId26"/>
    <p:sldId id="284" r:id="rId27"/>
    <p:sldId id="312" r:id="rId28"/>
    <p:sldId id="285" r:id="rId29"/>
    <p:sldId id="287" r:id="rId30"/>
    <p:sldId id="288" r:id="rId31"/>
    <p:sldId id="289" r:id="rId32"/>
    <p:sldId id="290" r:id="rId33"/>
    <p:sldId id="291" r:id="rId34"/>
    <p:sldId id="293" r:id="rId35"/>
    <p:sldId id="294" r:id="rId36"/>
    <p:sldId id="295" r:id="rId37"/>
    <p:sldId id="296" r:id="rId38"/>
    <p:sldId id="297" r:id="rId39"/>
    <p:sldId id="298" r:id="rId40"/>
    <p:sldId id="310" r:id="rId41"/>
    <p:sldId id="299" r:id="rId42"/>
    <p:sldId id="300" r:id="rId43"/>
    <p:sldId id="301" r:id="rId44"/>
    <p:sldId id="302" r:id="rId45"/>
    <p:sldId id="303" r:id="rId46"/>
    <p:sldId id="305" r:id="rId47"/>
    <p:sldId id="307" r:id="rId48"/>
    <p:sldId id="308" r:id="rId49"/>
    <p:sldId id="309" r:id="rId5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 snapToObjects="1">
      <p:cViewPr varScale="1">
        <p:scale>
          <a:sx n="45" d="100"/>
          <a:sy n="45" d="100"/>
        </p:scale>
        <p:origin x="1236" y="60"/>
      </p:cViewPr>
      <p:guideLst>
        <p:guide orient="horz" pos="2736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10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7E1398-C589-4E14-990D-81AA3EB738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48C355-FB5D-41AB-8B97-4A3B9DAD0D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AF5D13-AE0E-40D7-91C8-E270EFC6A6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731B99-54CB-407E-AAC3-7D9DB9808DC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6943824"/>
      </p:ext>
    </p:extLst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AE187F-7098-49DE-B3B1-42906C4FA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17D719-B29C-4F1B-B877-296794F0A5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F065C8-0FBB-4584-B891-92375AF7C2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9B601A-BF1A-4AEC-A2E8-DA3307E1AC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3697655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41E924-1C3C-4E79-9746-FC5D4BB570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F9F55C-C0CA-45F2-8D18-647A39FD80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3F88F6-D72A-4013-B0B2-0A21CA527D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177E64-D5BF-40C9-B67C-17FBA25FC4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4226062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563698-5BD0-4EAA-8B94-951DE66933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AA2772-73DD-4812-BBFB-BA27997A2E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871B92-A4BA-4CE1-9E88-E7060CFA0E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08296D-D7B1-4709-9D97-2664BC6704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7429206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90F4FA-55C7-416A-810D-3FE02E1D9A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E36363-8A02-4001-AF27-F3F83B4E01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DBFAF2-4F29-4E90-BF50-A4A9056173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B56261-6DB2-4784-B5B0-6E9E7E4612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2833471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CDAE1-F7DE-479D-B33E-33DECB7DD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013D3-7B9A-4862-AC28-D33A89EB54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2468D-DAAE-4DF6-BED7-1186B071E6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3B5CA5-FAA8-4767-A128-2AFD2D93F0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3356585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C91CA23-CE4A-4240-A618-D24AF09BBF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4C45B88-C6D1-47A6-9452-2C134BFFD1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D1893F3-5360-4D62-B79F-F7A87CF12C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37BAE3-F32B-443B-9491-72E70DAC32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5905599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7218791-C1D9-4C0D-9B57-A4003A6836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6007365-F9D2-46BB-BE0C-821C4BEB25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C4FC0B9-9CE4-48B2-902E-7568AE6A37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B0C734-1C31-401F-AF96-0290A74A4AC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96241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79357BB-CB09-4A2E-8B4F-FF77525359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DF2F962-A6B9-4E8D-BFFC-377FC43E2F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1DE236-BD1E-4E6A-B64D-40F7C45D18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8AE708-54C7-4D7F-82ED-3DF0DFEE2C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3058639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17F47-9476-49C9-8AA9-FADDAA9F51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8A103-414B-4FBF-9F2D-8703619B3E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D2836-FD6C-4118-9AD1-AD21EBC86D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626ADB-626E-475D-A3DE-BAE65AAED3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443468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7097D-F1B0-4951-BD35-A5052E020A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6BC94-F9B0-4E88-B4E5-327EFDAAD4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BBCD3-4060-4245-ADF8-07F5FD58A7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2A5933-0CE9-4125-8219-B78DE11805A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7716128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B164AC9-3D06-4375-BD72-CBF9770AA5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F1ED371-972F-4C63-9D26-A75CC618D9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7B430F51-22DD-4510-92F6-C008893376E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066C3BBD-288B-4F1C-A595-DDE1AA45D51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9AF54832-FBCF-441C-ABFF-CE9C6378DE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A4B36D1-8A32-4823-A0AC-9E8C784F34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0.wav"/><Relationship Id="rId1" Type="http://schemas.openxmlformats.org/officeDocument/2006/relationships/audio" Target="../media/audio19.wav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2.wav"/><Relationship Id="rId1" Type="http://schemas.openxmlformats.org/officeDocument/2006/relationships/audio" Target="../media/audio21.wav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3.wav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5.wav"/><Relationship Id="rId1" Type="http://schemas.openxmlformats.org/officeDocument/2006/relationships/audio" Target="../media/audio24.wav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7.wav"/><Relationship Id="rId1" Type="http://schemas.openxmlformats.org/officeDocument/2006/relationships/audio" Target="../media/audio26.wav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0.wav"/><Relationship Id="rId7" Type="http://schemas.openxmlformats.org/officeDocument/2006/relationships/image" Target="../media/image3.png"/><Relationship Id="rId2" Type="http://schemas.openxmlformats.org/officeDocument/2006/relationships/audio" Target="../media/audio29.wav"/><Relationship Id="rId1" Type="http://schemas.openxmlformats.org/officeDocument/2006/relationships/audio" Target="../media/audio28.wav"/><Relationship Id="rId6" Type="http://schemas.openxmlformats.org/officeDocument/2006/relationships/image" Target="../media/image2.wmf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3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3.wav"/><Relationship Id="rId1" Type="http://schemas.openxmlformats.org/officeDocument/2006/relationships/audio" Target="../media/audio32.wav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5.wav"/><Relationship Id="rId1" Type="http://schemas.openxmlformats.org/officeDocument/2006/relationships/audio" Target="../media/audio34.wav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6.wav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9.wav"/><Relationship Id="rId2" Type="http://schemas.openxmlformats.org/officeDocument/2006/relationships/audio" Target="../media/audio38.wav"/><Relationship Id="rId1" Type="http://schemas.openxmlformats.org/officeDocument/2006/relationships/audio" Target="../media/audio37.wav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41.wav"/><Relationship Id="rId1" Type="http://schemas.openxmlformats.org/officeDocument/2006/relationships/audio" Target="../media/audio40.wav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2.wav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44.wav"/><Relationship Id="rId1" Type="http://schemas.openxmlformats.org/officeDocument/2006/relationships/audio" Target="../media/audio43.wav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46.wav"/><Relationship Id="rId1" Type="http://schemas.openxmlformats.org/officeDocument/2006/relationships/audio" Target="../media/audio45.wav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7.wav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8.wav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50.wav"/><Relationship Id="rId1" Type="http://schemas.openxmlformats.org/officeDocument/2006/relationships/audio" Target="../media/audio49.wav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1.wav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53.wav"/><Relationship Id="rId1" Type="http://schemas.openxmlformats.org/officeDocument/2006/relationships/audio" Target="../media/audio52.wav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5.wav"/><Relationship Id="rId1" Type="http://schemas.openxmlformats.org/officeDocument/2006/relationships/audio" Target="../media/audio4.wav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4.wav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5.wav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6.wav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9.wav"/><Relationship Id="rId2" Type="http://schemas.openxmlformats.org/officeDocument/2006/relationships/audio" Target="../media/audio58.wav"/><Relationship Id="rId1" Type="http://schemas.openxmlformats.org/officeDocument/2006/relationships/audio" Target="../media/audio57.wav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2.wav"/><Relationship Id="rId2" Type="http://schemas.openxmlformats.org/officeDocument/2006/relationships/audio" Target="../media/audio61.wav"/><Relationship Id="rId1" Type="http://schemas.openxmlformats.org/officeDocument/2006/relationships/audio" Target="../media/audio60.wav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64.wav"/><Relationship Id="rId1" Type="http://schemas.openxmlformats.org/officeDocument/2006/relationships/audio" Target="../media/audio63.wav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7.wav"/><Relationship Id="rId2" Type="http://schemas.openxmlformats.org/officeDocument/2006/relationships/audio" Target="../media/audio66.wav"/><Relationship Id="rId1" Type="http://schemas.openxmlformats.org/officeDocument/2006/relationships/audio" Target="../media/audio65.wav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68.wav"/><Relationship Id="rId1" Type="http://schemas.openxmlformats.org/officeDocument/2006/relationships/audio" Target="../media/audio67.wav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audio" Target="../media/audio71.wav"/><Relationship Id="rId7" Type="http://schemas.openxmlformats.org/officeDocument/2006/relationships/audio" Target="../media/audio74.wav"/><Relationship Id="rId2" Type="http://schemas.openxmlformats.org/officeDocument/2006/relationships/audio" Target="../media/audio70.wav"/><Relationship Id="rId1" Type="http://schemas.openxmlformats.org/officeDocument/2006/relationships/audio" Target="../media/audio69.wav"/><Relationship Id="rId6" Type="http://schemas.openxmlformats.org/officeDocument/2006/relationships/audio" Target="../media/audio73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72.wav"/><Relationship Id="rId9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audio" Target="../media/audio77.wav"/><Relationship Id="rId7" Type="http://schemas.openxmlformats.org/officeDocument/2006/relationships/audio" Target="../media/audio74.wav"/><Relationship Id="rId2" Type="http://schemas.openxmlformats.org/officeDocument/2006/relationships/audio" Target="../media/audio76.wav"/><Relationship Id="rId1" Type="http://schemas.openxmlformats.org/officeDocument/2006/relationships/audio" Target="../media/audio75.wav"/><Relationship Id="rId6" Type="http://schemas.openxmlformats.org/officeDocument/2006/relationships/audio" Target="../media/audio73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78.wav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9.wav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81.wav"/><Relationship Id="rId1" Type="http://schemas.openxmlformats.org/officeDocument/2006/relationships/audio" Target="../media/audio80.wav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audio" Target="../media/audio84.wav"/><Relationship Id="rId7" Type="http://schemas.openxmlformats.org/officeDocument/2006/relationships/audio" Target="../media/audio74.wav"/><Relationship Id="rId2" Type="http://schemas.openxmlformats.org/officeDocument/2006/relationships/audio" Target="../media/audio83.wav"/><Relationship Id="rId1" Type="http://schemas.openxmlformats.org/officeDocument/2006/relationships/audio" Target="../media/audio82.wav"/><Relationship Id="rId6" Type="http://schemas.openxmlformats.org/officeDocument/2006/relationships/audio" Target="../media/audio73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85.wav"/><Relationship Id="rId9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8.wav"/><Relationship Id="rId2" Type="http://schemas.openxmlformats.org/officeDocument/2006/relationships/audio" Target="../media/audio87.wav"/><Relationship Id="rId1" Type="http://schemas.openxmlformats.org/officeDocument/2006/relationships/audio" Target="../media/audio86.wav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1.wav"/><Relationship Id="rId2" Type="http://schemas.openxmlformats.org/officeDocument/2006/relationships/audio" Target="../media/audio90.wav"/><Relationship Id="rId1" Type="http://schemas.openxmlformats.org/officeDocument/2006/relationships/audio" Target="../media/audio89.wav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93.wav"/><Relationship Id="rId1" Type="http://schemas.openxmlformats.org/officeDocument/2006/relationships/audio" Target="../media/audio92.wav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95.wav"/><Relationship Id="rId1" Type="http://schemas.openxmlformats.org/officeDocument/2006/relationships/audio" Target="../media/audio94.wav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97.wav"/><Relationship Id="rId1" Type="http://schemas.openxmlformats.org/officeDocument/2006/relationships/audio" Target="../media/audio96.wav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8.wav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9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9.wav"/><Relationship Id="rId1" Type="http://schemas.openxmlformats.org/officeDocument/2006/relationships/audio" Target="../media/audio8.wav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1.wav"/><Relationship Id="rId1" Type="http://schemas.openxmlformats.org/officeDocument/2006/relationships/audio" Target="../media/audio10.wav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3.wav"/><Relationship Id="rId1" Type="http://schemas.openxmlformats.org/officeDocument/2006/relationships/audio" Target="../media/audio12.wav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6.wav"/><Relationship Id="rId1" Type="http://schemas.openxmlformats.org/officeDocument/2006/relationships/audio" Target="../media/audio15.wav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8.wav"/><Relationship Id="rId1" Type="http://schemas.openxmlformats.org/officeDocument/2006/relationships/audio" Target="../media/audio17.wav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3DB09717-2A09-4F1E-B680-D17121868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825" y="823913"/>
            <a:ext cx="526256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0">
                <a:latin typeface="Comic Sans MS" panose="030F0702030302020204" pitchFamily="66" charset="0"/>
              </a:rPr>
              <a:t>Consonant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0">
                <a:latin typeface="Comic Sans MS" panose="030F0702030302020204" pitchFamily="66" charset="0"/>
              </a:rPr>
              <a:t>graphemes</a:t>
            </a: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9504EE4C-D2AA-427A-9F5F-95B9DA14A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8153400" cy="601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13316" name="TextBox 1">
            <a:extLst>
              <a:ext uri="{FF2B5EF4-FFF2-40B4-BE49-F238E27FC236}">
                <a16:creationId xmlns:a16="http://schemas.microsoft.com/office/drawing/2014/main" id="{DC6FA7C4-B86D-4566-930C-1F031F951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3933825"/>
            <a:ext cx="6553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Developed by City of Edinburgh Council EAL Service </a:t>
            </a:r>
          </a:p>
        </p:txBody>
      </p:sp>
      <p:pic>
        <p:nvPicPr>
          <p:cNvPr id="13317" name="Picture 5" descr="ASL_RGB_VSMALL">
            <a:extLst>
              <a:ext uri="{FF2B5EF4-FFF2-40B4-BE49-F238E27FC236}">
                <a16:creationId xmlns:a16="http://schemas.microsoft.com/office/drawing/2014/main" id="{EA976D81-D6D6-4C3D-BC91-35EC86694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08500"/>
            <a:ext cx="2246313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AutoShape 7" descr="Image result for edinburgh city council logo">
            <a:extLst>
              <a:ext uri="{FF2B5EF4-FFF2-40B4-BE49-F238E27FC236}">
                <a16:creationId xmlns:a16="http://schemas.microsoft.com/office/drawing/2014/main" id="{13074D74-1895-4BE1-BA76-2B2E39B9CD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D958980E-44C2-4295-84E2-E33D36EC2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04825"/>
            <a:ext cx="12509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z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98279C9F-0D35-42C8-8065-1A0893D44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140075"/>
            <a:ext cx="23177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zz</a:t>
            </a:r>
          </a:p>
        </p:txBody>
      </p:sp>
      <p:pic>
        <p:nvPicPr>
          <p:cNvPr id="22532" name="Picture 4" descr="pcs_popular_132">
            <a:hlinkClick r:id="" action="ppaction://noaction">
              <a:snd r:embed="rId1" name="20 z.wav"/>
            </a:hlinkClick>
            <a:extLst>
              <a:ext uri="{FF2B5EF4-FFF2-40B4-BE49-F238E27FC236}">
                <a16:creationId xmlns:a16="http://schemas.microsoft.com/office/drawing/2014/main" id="{F14194ED-4DAB-4CA8-9401-4F8D15336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pcs_popular_132">
            <a:hlinkClick r:id="" action="ppaction://noaction">
              <a:snd r:embed="rId2" name="21 zz.wav"/>
            </a:hlinkClick>
            <a:extLst>
              <a:ext uri="{FF2B5EF4-FFF2-40B4-BE49-F238E27FC236}">
                <a16:creationId xmlns:a16="http://schemas.microsoft.com/office/drawing/2014/main" id="{1D2FD3F0-4E0C-4450-AFAB-58E8F9BC1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624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20 z4048.wav">
            <a:hlinkClick r:id="" action="ppaction://media"/>
            <a:extLst>
              <a:ext uri="{FF2B5EF4-FFF2-40B4-BE49-F238E27FC236}">
                <a16:creationId xmlns:a16="http://schemas.microsoft.com/office/drawing/2014/main" id="{EE6BC688-D73A-48C4-8974-8E50ACCE39E2}"/>
              </a:ext>
            </a:extLst>
          </p:cNvPr>
          <p:cNvPicPr>
            <a:picLocks noRot="1" noChangeAspect="1" noChangeArrowheads="1"/>
          </p:cNvPicPr>
          <p:nvPr>
            <a:wavAudioFile r:embed="rId1" name="20 z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1371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21 z4048.wav">
            <a:hlinkClick r:id="" action="ppaction://media"/>
            <a:extLst>
              <a:ext uri="{FF2B5EF4-FFF2-40B4-BE49-F238E27FC236}">
                <a16:creationId xmlns:a16="http://schemas.microsoft.com/office/drawing/2014/main" id="{E72B61C5-106D-4E54-BE31-B2E0F25B9330}"/>
              </a:ext>
            </a:extLst>
          </p:cNvPr>
          <p:cNvPicPr>
            <a:picLocks noRot="1" noChangeAspect="1" noChangeArrowheads="1"/>
          </p:cNvPicPr>
          <p:nvPr>
            <a:wavAudioFile r:embed="rId2" name="21 zz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3733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99" fill="hold"/>
                                        <p:tgtEl>
                                          <p:spTgt spid="13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00" fill="hold"/>
                                        <p:tgtEl>
                                          <p:spTgt spid="133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8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9"/>
                </p:tgtEl>
              </p:cMediaNode>
            </p:audio>
          </p:childTnLst>
        </p:cTn>
      </p:par>
    </p:tnLst>
    <p:bldLst>
      <p:bldP spid="13314" grpId="0" autoUpdateAnimBg="0"/>
      <p:bldP spid="1331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B0EE5008-B1F0-4C8B-95BB-0832C7B71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0175" y="190500"/>
            <a:ext cx="1927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900">
                <a:latin typeface="Comic Sans MS" panose="030F0702030302020204" pitchFamily="66" charset="0"/>
              </a:rPr>
              <a:t>sh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1B473854-1484-4CE2-9007-8572D3A91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933700"/>
            <a:ext cx="14144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900">
                <a:latin typeface="Comic Sans MS" panose="030F0702030302020204" pitchFamily="66" charset="0"/>
              </a:rPr>
              <a:t>ti</a:t>
            </a:r>
          </a:p>
        </p:txBody>
      </p:sp>
      <p:pic>
        <p:nvPicPr>
          <p:cNvPr id="23556" name="Picture 6" descr="pcs_popular_132">
            <a:hlinkClick r:id="" action="ppaction://noaction">
              <a:snd r:embed="rId1" name="22 sh.wav"/>
            </a:hlinkClick>
            <a:extLst>
              <a:ext uri="{FF2B5EF4-FFF2-40B4-BE49-F238E27FC236}">
                <a16:creationId xmlns:a16="http://schemas.microsoft.com/office/drawing/2014/main" id="{FE97A7CB-CFE6-4BE5-9A0D-980275F52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8382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8" descr="pcs_popular_132">
            <a:hlinkClick r:id="" action="ppaction://noaction">
              <a:snd r:embed="rId2" name="24 ti.wav"/>
            </a:hlinkClick>
            <a:extLst>
              <a:ext uri="{FF2B5EF4-FFF2-40B4-BE49-F238E27FC236}">
                <a16:creationId xmlns:a16="http://schemas.microsoft.com/office/drawing/2014/main" id="{A302AC3B-DE49-4E2D-9F9E-95EE553F7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3528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22 s4048.wav">
            <a:hlinkClick r:id="" action="ppaction://media"/>
            <a:extLst>
              <a:ext uri="{FF2B5EF4-FFF2-40B4-BE49-F238E27FC236}">
                <a16:creationId xmlns:a16="http://schemas.microsoft.com/office/drawing/2014/main" id="{679AC7C6-9ADB-4E9B-A039-40566C7BBC0C}"/>
              </a:ext>
            </a:extLst>
          </p:cNvPr>
          <p:cNvPicPr>
            <a:picLocks noRot="1" noChangeAspect="1" noChangeArrowheads="1"/>
          </p:cNvPicPr>
          <p:nvPr>
            <a:wavAudioFile r:embed="rId1" name="22 sh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91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24 t4048.wav">
            <a:hlinkClick r:id="" action="ppaction://media"/>
            <a:extLst>
              <a:ext uri="{FF2B5EF4-FFF2-40B4-BE49-F238E27FC236}">
                <a16:creationId xmlns:a16="http://schemas.microsoft.com/office/drawing/2014/main" id="{B98941F3-7B45-415C-9570-1F90C8EB71D0}"/>
              </a:ext>
            </a:extLst>
          </p:cNvPr>
          <p:cNvPicPr>
            <a:picLocks noRot="1" noChangeAspect="1" noChangeArrowheads="1"/>
          </p:cNvPicPr>
          <p:nvPr>
            <a:wavAudioFile r:embed="rId2" name="24 ti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388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95" fill="hold"/>
                                        <p:tgtEl>
                                          <p:spTgt spid="215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17" fill="hold"/>
                                        <p:tgtEl>
                                          <p:spTgt spid="215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4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6"/>
                </p:tgtEl>
              </p:cMediaNode>
            </p:audio>
          </p:childTnLst>
        </p:cTn>
      </p:par>
    </p:tnLst>
    <p:bldLst>
      <p:bldP spid="21506" grpId="0" autoUpdateAnimBg="0"/>
      <p:bldP spid="2150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C959BD7D-2D8B-4CEA-88B5-46C88C891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257425"/>
            <a:ext cx="2262188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th</a:t>
            </a:r>
          </a:p>
        </p:txBody>
      </p:sp>
      <p:pic>
        <p:nvPicPr>
          <p:cNvPr id="24579" name="Picture 3" descr="pcs_popular_132">
            <a:hlinkClick r:id="" action="ppaction://noaction">
              <a:snd r:embed="rId1" name="26 th.wav"/>
            </a:hlinkClick>
            <a:extLst>
              <a:ext uri="{FF2B5EF4-FFF2-40B4-BE49-F238E27FC236}">
                <a16:creationId xmlns:a16="http://schemas.microsoft.com/office/drawing/2014/main" id="{18F96FEE-F97C-4FA0-87D0-41E7B2C91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26 t4048.wav">
            <a:hlinkClick r:id="" action="ppaction://media"/>
            <a:extLst>
              <a:ext uri="{FF2B5EF4-FFF2-40B4-BE49-F238E27FC236}">
                <a16:creationId xmlns:a16="http://schemas.microsoft.com/office/drawing/2014/main" id="{1E6853B2-6437-4B31-882D-D6791766781F}"/>
              </a:ext>
            </a:extLst>
          </p:cNvPr>
          <p:cNvPicPr>
            <a:picLocks noRot="1" noChangeAspect="1" noChangeArrowheads="1"/>
          </p:cNvPicPr>
          <p:nvPr>
            <a:wavAudioFile r:embed="rId1" name="26 th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3200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72" fill="hold"/>
                                        <p:tgtEl>
                                          <p:spTgt spid="174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2"/>
                </p:tgtEl>
              </p:cMediaNode>
            </p:audio>
          </p:childTnLst>
        </p:cTn>
      </p:par>
    </p:tnLst>
    <p:bldLst>
      <p:bldP spid="1741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0EA77A27-2A7A-4D5F-A4CF-1167B5FBD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25450"/>
            <a:ext cx="25908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ng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5CC6C3A6-105C-489F-BB2C-B12D65407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92450"/>
            <a:ext cx="227647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nk</a:t>
            </a:r>
          </a:p>
        </p:txBody>
      </p:sp>
      <p:pic>
        <p:nvPicPr>
          <p:cNvPr id="25604" name="Picture 4" descr="pcs_popular_132">
            <a:hlinkClick r:id="" action="ppaction://noaction">
              <a:snd r:embed="rId1" name="27 ng.wav"/>
            </a:hlinkClick>
            <a:extLst>
              <a:ext uri="{FF2B5EF4-FFF2-40B4-BE49-F238E27FC236}">
                <a16:creationId xmlns:a16="http://schemas.microsoft.com/office/drawing/2014/main" id="{D99C41AD-7532-4B25-98E0-BC3E8248A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pcs_popular_132">
            <a:hlinkClick r:id="" action="ppaction://noaction">
              <a:snd r:embed="rId2" name="28 nk.wav"/>
            </a:hlinkClick>
            <a:extLst>
              <a:ext uri="{FF2B5EF4-FFF2-40B4-BE49-F238E27FC236}">
                <a16:creationId xmlns:a16="http://schemas.microsoft.com/office/drawing/2014/main" id="{39664EA6-F562-4E87-BD9F-C30D97746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624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27 n4048.wav">
            <a:hlinkClick r:id="" action="ppaction://media"/>
            <a:extLst>
              <a:ext uri="{FF2B5EF4-FFF2-40B4-BE49-F238E27FC236}">
                <a16:creationId xmlns:a16="http://schemas.microsoft.com/office/drawing/2014/main" id="{302D3683-C68A-48F4-88B7-4EE97998580E}"/>
              </a:ext>
            </a:extLst>
          </p:cNvPr>
          <p:cNvPicPr>
            <a:picLocks noRot="1" noChangeAspect="1" noChangeArrowheads="1"/>
          </p:cNvPicPr>
          <p:nvPr>
            <a:wavAudioFile r:embed="rId1" name="27 ng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144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28 n4048.wav">
            <a:hlinkClick r:id="" action="ppaction://media"/>
            <a:extLst>
              <a:ext uri="{FF2B5EF4-FFF2-40B4-BE49-F238E27FC236}">
                <a16:creationId xmlns:a16="http://schemas.microsoft.com/office/drawing/2014/main" id="{C6911833-4263-4C89-8952-3117CBB43EED}"/>
              </a:ext>
            </a:extLst>
          </p:cNvPr>
          <p:cNvPicPr>
            <a:picLocks noRot="1" noChangeAspect="1" noChangeArrowheads="1"/>
          </p:cNvPicPr>
          <p:nvPr>
            <a:wavAudioFile r:embed="rId2" name="28 nk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3810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89" fill="hold"/>
                                        <p:tgtEl>
                                          <p:spTgt spid="184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71" fill="hold"/>
                                        <p:tgtEl>
                                          <p:spTgt spid="184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8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9"/>
                </p:tgtEl>
              </p:cMediaNode>
            </p:audio>
          </p:childTnLst>
        </p:cTn>
      </p:par>
    </p:tnLst>
    <p:bldLst>
      <p:bldP spid="18434" grpId="0" autoUpdateAnimBg="0"/>
      <p:bldP spid="1843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AAC17778-E257-426C-817E-D0456A06A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25450"/>
            <a:ext cx="25908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FF05C933-9734-4DF4-A2C5-896127B7F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92450"/>
            <a:ext cx="23876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bb</a:t>
            </a:r>
          </a:p>
        </p:txBody>
      </p:sp>
      <p:pic>
        <p:nvPicPr>
          <p:cNvPr id="26628" name="Picture 4" descr="pcs_popular_132">
            <a:hlinkClick r:id="" action="ppaction://noaction">
              <a:snd r:embed="rId1" name="30 b.wav"/>
            </a:hlinkClick>
            <a:extLst>
              <a:ext uri="{FF2B5EF4-FFF2-40B4-BE49-F238E27FC236}">
                <a16:creationId xmlns:a16="http://schemas.microsoft.com/office/drawing/2014/main" id="{E705329D-1535-4F02-924F-9FDE225FC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pcs_popular_132">
            <a:hlinkClick r:id="" action="ppaction://noaction">
              <a:snd r:embed="rId2" name="31 bb.wav"/>
            </a:hlinkClick>
            <a:extLst>
              <a:ext uri="{FF2B5EF4-FFF2-40B4-BE49-F238E27FC236}">
                <a16:creationId xmlns:a16="http://schemas.microsoft.com/office/drawing/2014/main" id="{A21C6788-BF60-45D3-8A79-7EABD8F3E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38588"/>
            <a:ext cx="838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30 b4064.wav">
            <a:hlinkClick r:id="" action="ppaction://media"/>
            <a:extLst>
              <a:ext uri="{FF2B5EF4-FFF2-40B4-BE49-F238E27FC236}">
                <a16:creationId xmlns:a16="http://schemas.microsoft.com/office/drawing/2014/main" id="{B65D7B75-819A-48F0-8082-53471FA8BB79}"/>
              </a:ext>
            </a:extLst>
          </p:cNvPr>
          <p:cNvPicPr>
            <a:picLocks noRot="1" noChangeAspect="1" noChangeArrowheads="1"/>
          </p:cNvPicPr>
          <p:nvPr>
            <a:wavAudioFile r:embed="rId1" name="30 b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1066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31 b4064.wav">
            <a:hlinkClick r:id="" action="ppaction://media"/>
            <a:extLst>
              <a:ext uri="{FF2B5EF4-FFF2-40B4-BE49-F238E27FC236}">
                <a16:creationId xmlns:a16="http://schemas.microsoft.com/office/drawing/2014/main" id="{7B564212-28C8-4DEE-8A20-DB439E235B3C}"/>
              </a:ext>
            </a:extLst>
          </p:cNvPr>
          <p:cNvPicPr>
            <a:picLocks noRot="1" noChangeAspect="1" noChangeArrowheads="1"/>
          </p:cNvPicPr>
          <p:nvPr>
            <a:wavAudioFile r:embed="rId2" name="31 bb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3810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3" fill="hold"/>
                                        <p:tgtEl>
                                          <p:spTgt spid="204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16" fill="hold"/>
                                        <p:tgtEl>
                                          <p:spTgt spid="204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6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7"/>
                </p:tgtEl>
              </p:cMediaNode>
            </p:audio>
          </p:childTnLst>
        </p:cTn>
      </p:par>
    </p:tnLst>
    <p:bldLst>
      <p:bldP spid="20482" grpId="0" autoUpdateAnimBg="0"/>
      <p:bldP spid="2048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1BB7A5CC-1723-41C2-9591-6A84E83D3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28600"/>
            <a:ext cx="10033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9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DC425FD3-7B52-4716-A378-DA16FD2B9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600200"/>
            <a:ext cx="10033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900">
                <a:latin typeface="Comic Sans MS" panose="030F0702030302020204" pitchFamily="66" charset="0"/>
              </a:rPr>
              <a:t>k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C4F07BA2-7D9A-4A23-8C83-1779F01D8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124200"/>
            <a:ext cx="18224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900">
                <a:latin typeface="Comic Sans MS" panose="030F0702030302020204" pitchFamily="66" charset="0"/>
              </a:rPr>
              <a:t>ck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58818968-312B-4E36-92A9-BE3334746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572000"/>
            <a:ext cx="19145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900">
                <a:latin typeface="Comic Sans MS" panose="030F0702030302020204" pitchFamily="66" charset="0"/>
              </a:rPr>
              <a:t>ch</a:t>
            </a:r>
          </a:p>
        </p:txBody>
      </p:sp>
      <p:pic>
        <p:nvPicPr>
          <p:cNvPr id="27654" name="Picture 6" descr="pcs_popular_132">
            <a:hlinkClick r:id="" action="ppaction://noaction">
              <a:snd r:embed="rId1" name="32 c.wav"/>
            </a:hlinkClick>
            <a:extLst>
              <a:ext uri="{FF2B5EF4-FFF2-40B4-BE49-F238E27FC236}">
                <a16:creationId xmlns:a16="http://schemas.microsoft.com/office/drawing/2014/main" id="{663E952E-8C19-41E0-A498-C34C1AC28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890588"/>
            <a:ext cx="838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pcs_popular_132">
            <a:hlinkClick r:id="" action="ppaction://noaction">
              <a:snd r:embed="rId2" name="33 k.wav"/>
            </a:hlinkClick>
            <a:extLst>
              <a:ext uri="{FF2B5EF4-FFF2-40B4-BE49-F238E27FC236}">
                <a16:creationId xmlns:a16="http://schemas.microsoft.com/office/drawing/2014/main" id="{48164E63-7ADD-4E4B-AA47-D22192424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pcs_popular_132">
            <a:hlinkClick r:id="" action="ppaction://noaction">
              <a:snd r:embed="rId3" name="34 ck.wav"/>
            </a:hlinkClick>
            <a:extLst>
              <a:ext uri="{FF2B5EF4-FFF2-40B4-BE49-F238E27FC236}">
                <a16:creationId xmlns:a16="http://schemas.microsoft.com/office/drawing/2014/main" id="{6468D550-93DA-4165-9F98-8548E2D68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786188"/>
            <a:ext cx="838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pcs_popular_132">
            <a:hlinkClick r:id="" action="ppaction://noaction">
              <a:snd r:embed="rId4" name="35 ch.wav"/>
            </a:hlinkClick>
            <a:extLst>
              <a:ext uri="{FF2B5EF4-FFF2-40B4-BE49-F238E27FC236}">
                <a16:creationId xmlns:a16="http://schemas.microsoft.com/office/drawing/2014/main" id="{489A0B23-A70E-41F0-A57F-3675AF223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57788"/>
            <a:ext cx="838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32 c4064.wav">
            <a:hlinkClick r:id="" action="ppaction://media"/>
            <a:extLst>
              <a:ext uri="{FF2B5EF4-FFF2-40B4-BE49-F238E27FC236}">
                <a16:creationId xmlns:a16="http://schemas.microsoft.com/office/drawing/2014/main" id="{087D0130-7E8C-4BFC-832B-8B16346C95C8}"/>
              </a:ext>
            </a:extLst>
          </p:cNvPr>
          <p:cNvPicPr>
            <a:picLocks noRot="1" noChangeAspect="1" noChangeArrowheads="1"/>
          </p:cNvPicPr>
          <p:nvPr>
            <a:wavAudioFile r:embed="rId1" name="32 c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68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33 k4064.wav">
            <a:hlinkClick r:id="" action="ppaction://media"/>
            <a:extLst>
              <a:ext uri="{FF2B5EF4-FFF2-40B4-BE49-F238E27FC236}">
                <a16:creationId xmlns:a16="http://schemas.microsoft.com/office/drawing/2014/main" id="{A902EAFA-1E90-4286-8BEB-2DB3486CA372}"/>
              </a:ext>
            </a:extLst>
          </p:cNvPr>
          <p:cNvPicPr>
            <a:picLocks noRot="1" noChangeAspect="1" noChangeArrowheads="1"/>
          </p:cNvPicPr>
          <p:nvPr>
            <a:wavAudioFile r:embed="rId2" name="33 k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182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34 c4064.wav">
            <a:hlinkClick r:id="" action="ppaction://media"/>
            <a:extLst>
              <a:ext uri="{FF2B5EF4-FFF2-40B4-BE49-F238E27FC236}">
                <a16:creationId xmlns:a16="http://schemas.microsoft.com/office/drawing/2014/main" id="{F8E1B64F-EBB4-4421-9E5F-DD1C8CEC7B5C}"/>
              </a:ext>
            </a:extLst>
          </p:cNvPr>
          <p:cNvPicPr>
            <a:picLocks noRot="1" noChangeAspect="1" noChangeArrowheads="1"/>
          </p:cNvPicPr>
          <p:nvPr>
            <a:wavAudioFile r:embed="rId3" name="34 ck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3657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35 c4064.wav">
            <a:hlinkClick r:id="" action="ppaction://media"/>
            <a:extLst>
              <a:ext uri="{FF2B5EF4-FFF2-40B4-BE49-F238E27FC236}">
                <a16:creationId xmlns:a16="http://schemas.microsoft.com/office/drawing/2014/main" id="{4490499D-FA25-400E-8380-734B06F08CE1}"/>
              </a:ext>
            </a:extLst>
          </p:cNvPr>
          <p:cNvPicPr>
            <a:picLocks noRot="1" noChangeAspect="1" noChangeArrowheads="1"/>
          </p:cNvPicPr>
          <p:nvPr>
            <a:wavAudioFile r:embed="rId4" name="35 ch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5181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" fill="hold"/>
                                        <p:tgtEl>
                                          <p:spTgt spid="163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0" fill="hold"/>
                                        <p:tgtEl>
                                          <p:spTgt spid="163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8" fill="hold"/>
                                        <p:tgtEl>
                                          <p:spTgt spid="163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8" fill="hold"/>
                                        <p:tgtEl>
                                          <p:spTgt spid="163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4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5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6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7"/>
                </p:tgtEl>
              </p:cMediaNode>
            </p:audio>
          </p:childTnLst>
        </p:cTn>
      </p:par>
    </p:tnLst>
    <p:bldLst>
      <p:bldP spid="16386" grpId="0" autoUpdateAnimBg="0"/>
      <p:bldP spid="16387" grpId="0" autoUpdateAnimBg="0"/>
      <p:bldP spid="16388" grpId="0" autoUpdateAnimBg="0"/>
      <p:bldP spid="1638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555E71BD-A5EB-497D-A0F0-C4B434025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57200"/>
            <a:ext cx="25908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BCD54A04-2958-4851-8C13-A4189F892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92450"/>
            <a:ext cx="23876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dd</a:t>
            </a:r>
          </a:p>
        </p:txBody>
      </p:sp>
      <p:pic>
        <p:nvPicPr>
          <p:cNvPr id="28676" name="Picture 4" descr="pcs_popular_132">
            <a:hlinkClick r:id="" action="ppaction://noaction">
              <a:snd r:embed="rId1" name="36 d.wav"/>
            </a:hlinkClick>
            <a:extLst>
              <a:ext uri="{FF2B5EF4-FFF2-40B4-BE49-F238E27FC236}">
                <a16:creationId xmlns:a16="http://schemas.microsoft.com/office/drawing/2014/main" id="{474C2D5E-82E3-4AB9-B030-68BA8CC99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pcs_popular_132">
            <a:hlinkClick r:id="" action="ppaction://noaction">
              <a:snd r:embed="rId2" name="37 dd.wav"/>
            </a:hlinkClick>
            <a:extLst>
              <a:ext uri="{FF2B5EF4-FFF2-40B4-BE49-F238E27FC236}">
                <a16:creationId xmlns:a16="http://schemas.microsoft.com/office/drawing/2014/main" id="{2F95D251-5FC7-4238-8E71-B57381E16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38588"/>
            <a:ext cx="838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36 d4064.wav">
            <a:hlinkClick r:id="" action="ppaction://media"/>
            <a:extLst>
              <a:ext uri="{FF2B5EF4-FFF2-40B4-BE49-F238E27FC236}">
                <a16:creationId xmlns:a16="http://schemas.microsoft.com/office/drawing/2014/main" id="{D380EAB8-04F2-429A-A115-535E73E42DA0}"/>
              </a:ext>
            </a:extLst>
          </p:cNvPr>
          <p:cNvPicPr>
            <a:picLocks noRot="1" noChangeAspect="1" noChangeArrowheads="1"/>
          </p:cNvPicPr>
          <p:nvPr>
            <a:wavAudioFile r:embed="rId1" name="36 d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1295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37 d4064.wav">
            <a:hlinkClick r:id="" action="ppaction://media"/>
            <a:extLst>
              <a:ext uri="{FF2B5EF4-FFF2-40B4-BE49-F238E27FC236}">
                <a16:creationId xmlns:a16="http://schemas.microsoft.com/office/drawing/2014/main" id="{E5526500-7D9F-4C9A-A835-43F884918787}"/>
              </a:ext>
            </a:extLst>
          </p:cNvPr>
          <p:cNvPicPr>
            <a:picLocks noRot="1" noChangeAspect="1" noChangeArrowheads="1"/>
          </p:cNvPicPr>
          <p:nvPr>
            <a:wavAudioFile r:embed="rId2" name="37 dd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343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4" fill="hold"/>
                                        <p:tgtEl>
                                          <p:spTgt spid="225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7" fill="hold"/>
                                        <p:tgtEl>
                                          <p:spTgt spid="225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4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5"/>
                </p:tgtEl>
              </p:cMediaNode>
            </p:audio>
          </p:childTnLst>
        </p:cTn>
      </p:par>
    </p:tnLst>
    <p:bldLst>
      <p:bldP spid="22530" grpId="0" autoUpdateAnimBg="0"/>
      <p:bldP spid="2253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D224B4BE-7CB7-4531-9B3C-A7D1AA135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25450"/>
            <a:ext cx="25908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B1C206E3-A63E-4076-BE7B-7CD106D4B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92450"/>
            <a:ext cx="23876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gg</a:t>
            </a:r>
          </a:p>
        </p:txBody>
      </p:sp>
      <p:pic>
        <p:nvPicPr>
          <p:cNvPr id="29700" name="Picture 4" descr="pcs_popular_132">
            <a:hlinkClick r:id="" action="ppaction://noaction">
              <a:snd r:embed="rId1" name="38 g.wav"/>
            </a:hlinkClick>
            <a:extLst>
              <a:ext uri="{FF2B5EF4-FFF2-40B4-BE49-F238E27FC236}">
                <a16:creationId xmlns:a16="http://schemas.microsoft.com/office/drawing/2014/main" id="{46372493-73CC-4470-B26A-E2A027E53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pcs_popular_132">
            <a:hlinkClick r:id="" action="ppaction://noaction">
              <a:snd r:embed="rId2" name="39 gg.wav"/>
            </a:hlinkClick>
            <a:extLst>
              <a:ext uri="{FF2B5EF4-FFF2-40B4-BE49-F238E27FC236}">
                <a16:creationId xmlns:a16="http://schemas.microsoft.com/office/drawing/2014/main" id="{8490E6B4-1EAA-4B13-AC1C-EB9226D51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38588"/>
            <a:ext cx="838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38 g4080.wav">
            <a:hlinkClick r:id="" action="ppaction://media"/>
            <a:extLst>
              <a:ext uri="{FF2B5EF4-FFF2-40B4-BE49-F238E27FC236}">
                <a16:creationId xmlns:a16="http://schemas.microsoft.com/office/drawing/2014/main" id="{FFF49224-D2E2-45DD-A34C-51C5583A7D32}"/>
              </a:ext>
            </a:extLst>
          </p:cNvPr>
          <p:cNvPicPr>
            <a:picLocks noRot="1" noChangeAspect="1" noChangeArrowheads="1"/>
          </p:cNvPicPr>
          <p:nvPr>
            <a:wavAudioFile r:embed="rId1" name="38 g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1143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39 g4080.wav">
            <a:hlinkClick r:id="" action="ppaction://media"/>
            <a:extLst>
              <a:ext uri="{FF2B5EF4-FFF2-40B4-BE49-F238E27FC236}">
                <a16:creationId xmlns:a16="http://schemas.microsoft.com/office/drawing/2014/main" id="{64D7E75D-7D3A-4FC9-9C2A-73979B0DECDF}"/>
              </a:ext>
            </a:extLst>
          </p:cNvPr>
          <p:cNvPicPr>
            <a:picLocks noRot="1" noChangeAspect="1" noChangeArrowheads="1"/>
          </p:cNvPicPr>
          <p:nvPr>
            <a:wavAudioFile r:embed="rId2" name="39 gg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4419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4" fill="hold"/>
                                        <p:tgtEl>
                                          <p:spTgt spid="235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7" fill="hold"/>
                                        <p:tgtEl>
                                          <p:spTgt spid="235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8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9"/>
                </p:tgtEl>
              </p:cMediaNode>
            </p:audio>
          </p:childTnLst>
        </p:cTn>
      </p:par>
    </p:tnLst>
    <p:bldLst>
      <p:bldP spid="23554" grpId="0" autoUpdateAnimBg="0"/>
      <p:bldP spid="2355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B70503F5-2BD3-46D6-BC60-6BCB7AD92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209800"/>
            <a:ext cx="128587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h</a:t>
            </a:r>
          </a:p>
        </p:txBody>
      </p:sp>
      <p:pic>
        <p:nvPicPr>
          <p:cNvPr id="30723" name="Picture 3" descr="pcs_popular_132">
            <a:hlinkClick r:id="" action="ppaction://noaction">
              <a:snd r:embed="rId1" name="40 h.wav"/>
            </a:hlinkClick>
            <a:extLst>
              <a:ext uri="{FF2B5EF4-FFF2-40B4-BE49-F238E27FC236}">
                <a16:creationId xmlns:a16="http://schemas.microsoft.com/office/drawing/2014/main" id="{FB42BE16-B510-44DC-931A-0C8DF78E0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24188"/>
            <a:ext cx="838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40 h4080.wav">
            <a:hlinkClick r:id="" action="ppaction://media"/>
            <a:extLst>
              <a:ext uri="{FF2B5EF4-FFF2-40B4-BE49-F238E27FC236}">
                <a16:creationId xmlns:a16="http://schemas.microsoft.com/office/drawing/2014/main" id="{125C8B71-2F4A-430D-BB64-D07DCA79B6DF}"/>
              </a:ext>
            </a:extLst>
          </p:cNvPr>
          <p:cNvPicPr>
            <a:picLocks noRot="1" noChangeAspect="1" noChangeArrowheads="1"/>
          </p:cNvPicPr>
          <p:nvPr>
            <a:wavAudioFile r:embed="rId1" name="40 h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2971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7" fill="hold"/>
                                        <p:tgtEl>
                                          <p:spTgt spid="256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4"/>
                </p:tgtEl>
              </p:cMediaNode>
            </p:audio>
          </p:childTnLst>
        </p:cTn>
      </p:par>
    </p:tnLst>
    <p:bldLst>
      <p:bldP spid="2560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602694B8-27E6-48E8-990A-2957CD05A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450"/>
            <a:ext cx="11430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j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AA00A1B6-99BD-4D3B-B3EE-D9EF5009D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101850"/>
            <a:ext cx="22860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8F3B835D-6483-4A0C-95A3-172DF00B5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006850"/>
            <a:ext cx="23876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ge</a:t>
            </a:r>
          </a:p>
        </p:txBody>
      </p:sp>
      <p:pic>
        <p:nvPicPr>
          <p:cNvPr id="31749" name="Picture 5" descr="pcs_popular_132">
            <a:hlinkClick r:id="" action="ppaction://noaction">
              <a:snd r:embed="rId1" name="41 j.wav"/>
            </a:hlinkClick>
            <a:extLst>
              <a:ext uri="{FF2B5EF4-FFF2-40B4-BE49-F238E27FC236}">
                <a16:creationId xmlns:a16="http://schemas.microsoft.com/office/drawing/2014/main" id="{3AA522BF-A954-4261-AD83-AFADD1431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144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pcs_popular_132">
            <a:hlinkClick r:id="" action="ppaction://noaction">
              <a:snd r:embed="rId2" name="42 g.wav"/>
            </a:hlinkClick>
            <a:extLst>
              <a:ext uri="{FF2B5EF4-FFF2-40B4-BE49-F238E27FC236}">
                <a16:creationId xmlns:a16="http://schemas.microsoft.com/office/drawing/2014/main" id="{20872A7A-71C1-48C6-AF8A-AF252F234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9718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pcs_popular_132">
            <a:hlinkClick r:id="" action="ppaction://noaction">
              <a:snd r:embed="rId3" name="43 ge.wav"/>
            </a:hlinkClick>
            <a:extLst>
              <a:ext uri="{FF2B5EF4-FFF2-40B4-BE49-F238E27FC236}">
                <a16:creationId xmlns:a16="http://schemas.microsoft.com/office/drawing/2014/main" id="{B0B8F595-F960-48DF-9646-BF18483AD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768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41 j4080.wav">
            <a:hlinkClick r:id="" action="ppaction://media"/>
            <a:extLst>
              <a:ext uri="{FF2B5EF4-FFF2-40B4-BE49-F238E27FC236}">
                <a16:creationId xmlns:a16="http://schemas.microsoft.com/office/drawing/2014/main" id="{E15A5523-A185-4C1C-B40F-180E24AA5D65}"/>
              </a:ext>
            </a:extLst>
          </p:cNvPr>
          <p:cNvPicPr>
            <a:picLocks noRot="1" noChangeAspect="1" noChangeArrowheads="1"/>
          </p:cNvPicPr>
          <p:nvPr>
            <a:wavAudioFile r:embed="rId1" name="41 j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381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42 g4080.wav">
            <a:hlinkClick r:id="" action="ppaction://media"/>
            <a:extLst>
              <a:ext uri="{FF2B5EF4-FFF2-40B4-BE49-F238E27FC236}">
                <a16:creationId xmlns:a16="http://schemas.microsoft.com/office/drawing/2014/main" id="{AEFFCCE0-DBDA-4019-9C89-178555938078}"/>
              </a:ext>
            </a:extLst>
          </p:cNvPr>
          <p:cNvPicPr>
            <a:picLocks noRot="1" noChangeAspect="1" noChangeArrowheads="1"/>
          </p:cNvPicPr>
          <p:nvPr>
            <a:wavAudioFile r:embed="rId2" name="42 g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3200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43 g4080.wav">
            <a:hlinkClick r:id="" action="ppaction://media"/>
            <a:extLst>
              <a:ext uri="{FF2B5EF4-FFF2-40B4-BE49-F238E27FC236}">
                <a16:creationId xmlns:a16="http://schemas.microsoft.com/office/drawing/2014/main" id="{DBC3586B-D082-4E15-AFF6-E2DFAACC379E}"/>
              </a:ext>
            </a:extLst>
          </p:cNvPr>
          <p:cNvPicPr>
            <a:picLocks noRot="1" noChangeAspect="1" noChangeArrowheads="1"/>
          </p:cNvPicPr>
          <p:nvPr>
            <a:wavAudioFile r:embed="rId3" name="43 ge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1" fill="hold"/>
                                        <p:tgtEl>
                                          <p:spTgt spid="266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28" fill="hold"/>
                                        <p:tgtEl>
                                          <p:spTgt spid="266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10" fill="hold"/>
                                        <p:tgtEl>
                                          <p:spTgt spid="266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2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3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5"/>
                </p:tgtEl>
              </p:cMediaNode>
            </p:audio>
          </p:childTnLst>
        </p:cTn>
      </p:par>
    </p:tnLst>
    <p:bldLst>
      <p:bldP spid="26626" grpId="0" autoUpdateAnimBg="0"/>
      <p:bldP spid="26627" grpId="0" autoUpdateAnimBg="0"/>
      <p:bldP spid="2662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>
            <a:extLst>
              <a:ext uri="{FF2B5EF4-FFF2-40B4-BE49-F238E27FC236}">
                <a16:creationId xmlns:a16="http://schemas.microsoft.com/office/drawing/2014/main" id="{6BFFB91F-D450-4612-AC03-5783C741D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28600"/>
            <a:ext cx="20574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320029B6-6440-4AF0-8208-37BD2D694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057400"/>
            <a:ext cx="35052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ff</a:t>
            </a: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1D04C498-6C1E-45DA-A0A9-E297E9443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57625"/>
            <a:ext cx="23876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ph</a:t>
            </a:r>
          </a:p>
        </p:txBody>
      </p:sp>
      <p:sp>
        <p:nvSpPr>
          <p:cNvPr id="14341" name="Freeform 19">
            <a:extLst>
              <a:ext uri="{FF2B5EF4-FFF2-40B4-BE49-F238E27FC236}">
                <a16:creationId xmlns:a16="http://schemas.microsoft.com/office/drawing/2014/main" id="{A67D9948-4E9E-452E-BA5F-0276748AC704}"/>
              </a:ext>
            </a:extLst>
          </p:cNvPr>
          <p:cNvSpPr>
            <a:spLocks/>
          </p:cNvSpPr>
          <p:nvPr/>
        </p:nvSpPr>
        <p:spPr bwMode="auto">
          <a:xfrm>
            <a:off x="7242175" y="1133475"/>
            <a:ext cx="414338" cy="484188"/>
          </a:xfrm>
          <a:custGeom>
            <a:avLst/>
            <a:gdLst>
              <a:gd name="T0" fmla="*/ 0 w 1303"/>
              <a:gd name="T1" fmla="*/ 0 h 1525"/>
              <a:gd name="T2" fmla="*/ 2147483646 w 1303"/>
              <a:gd name="T3" fmla="*/ 2147483646 h 1525"/>
              <a:gd name="T4" fmla="*/ 2147483646 w 1303"/>
              <a:gd name="T5" fmla="*/ 2147483646 h 1525"/>
              <a:gd name="T6" fmla="*/ 2147483646 w 1303"/>
              <a:gd name="T7" fmla="*/ 2147483646 h 1525"/>
              <a:gd name="T8" fmla="*/ 0 w 1303"/>
              <a:gd name="T9" fmla="*/ 0 h 15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3"/>
              <a:gd name="T16" fmla="*/ 0 h 1525"/>
              <a:gd name="T17" fmla="*/ 1303 w 1303"/>
              <a:gd name="T18" fmla="*/ 1525 h 15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03" h="1525">
                <a:moveTo>
                  <a:pt x="0" y="0"/>
                </a:moveTo>
                <a:lnTo>
                  <a:pt x="1303" y="432"/>
                </a:lnTo>
                <a:lnTo>
                  <a:pt x="380" y="1525"/>
                </a:lnTo>
                <a:lnTo>
                  <a:pt x="760" y="607"/>
                </a:lnTo>
                <a:lnTo>
                  <a:pt x="0" y="0"/>
                </a:lnTo>
                <a:close/>
              </a:path>
            </a:pathLst>
          </a:custGeom>
          <a:solidFill>
            <a:srgbClr val="BFBF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2" name="Freeform 20">
            <a:extLst>
              <a:ext uri="{FF2B5EF4-FFF2-40B4-BE49-F238E27FC236}">
                <a16:creationId xmlns:a16="http://schemas.microsoft.com/office/drawing/2014/main" id="{A56FCC99-FC30-4ADD-8CB3-C33457FC6F7A}"/>
              </a:ext>
            </a:extLst>
          </p:cNvPr>
          <p:cNvSpPr>
            <a:spLocks/>
          </p:cNvSpPr>
          <p:nvPr/>
        </p:nvSpPr>
        <p:spPr bwMode="auto">
          <a:xfrm>
            <a:off x="7656513" y="1133475"/>
            <a:ext cx="414337" cy="484188"/>
          </a:xfrm>
          <a:custGeom>
            <a:avLst/>
            <a:gdLst>
              <a:gd name="T0" fmla="*/ 2147483646 w 1303"/>
              <a:gd name="T1" fmla="*/ 0 h 1525"/>
              <a:gd name="T2" fmla="*/ 0 w 1303"/>
              <a:gd name="T3" fmla="*/ 2147483646 h 1525"/>
              <a:gd name="T4" fmla="*/ 2147483646 w 1303"/>
              <a:gd name="T5" fmla="*/ 2147483646 h 1525"/>
              <a:gd name="T6" fmla="*/ 2147483646 w 1303"/>
              <a:gd name="T7" fmla="*/ 2147483646 h 1525"/>
              <a:gd name="T8" fmla="*/ 2147483646 w 1303"/>
              <a:gd name="T9" fmla="*/ 0 h 15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3"/>
              <a:gd name="T16" fmla="*/ 0 h 1525"/>
              <a:gd name="T17" fmla="*/ 1303 w 1303"/>
              <a:gd name="T18" fmla="*/ 1525 h 15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03" h="1525">
                <a:moveTo>
                  <a:pt x="1303" y="0"/>
                </a:moveTo>
                <a:lnTo>
                  <a:pt x="0" y="432"/>
                </a:lnTo>
                <a:lnTo>
                  <a:pt x="924" y="1525"/>
                </a:lnTo>
                <a:lnTo>
                  <a:pt x="598" y="607"/>
                </a:lnTo>
                <a:lnTo>
                  <a:pt x="1303" y="0"/>
                </a:lnTo>
                <a:close/>
              </a:path>
            </a:pathLst>
          </a:custGeom>
          <a:solidFill>
            <a:srgbClr val="BFBF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3" name="Freeform 21">
            <a:extLst>
              <a:ext uri="{FF2B5EF4-FFF2-40B4-BE49-F238E27FC236}">
                <a16:creationId xmlns:a16="http://schemas.microsoft.com/office/drawing/2014/main" id="{B8BC20C5-0CE4-48C0-B407-6E7CE56A6332}"/>
              </a:ext>
            </a:extLst>
          </p:cNvPr>
          <p:cNvSpPr>
            <a:spLocks/>
          </p:cNvSpPr>
          <p:nvPr/>
        </p:nvSpPr>
        <p:spPr bwMode="auto">
          <a:xfrm>
            <a:off x="7242175" y="841375"/>
            <a:ext cx="414338" cy="428625"/>
          </a:xfrm>
          <a:custGeom>
            <a:avLst/>
            <a:gdLst>
              <a:gd name="T0" fmla="*/ 0 w 1303"/>
              <a:gd name="T1" fmla="*/ 2147483646 h 1350"/>
              <a:gd name="T2" fmla="*/ 2147483646 w 1303"/>
              <a:gd name="T3" fmla="*/ 2147483646 h 1350"/>
              <a:gd name="T4" fmla="*/ 2147483646 w 1303"/>
              <a:gd name="T5" fmla="*/ 0 h 1350"/>
              <a:gd name="T6" fmla="*/ 2147483646 w 1303"/>
              <a:gd name="T7" fmla="*/ 2147483646 h 1350"/>
              <a:gd name="T8" fmla="*/ 0 w 1303"/>
              <a:gd name="T9" fmla="*/ 2147483646 h 1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3"/>
              <a:gd name="T16" fmla="*/ 0 h 1350"/>
              <a:gd name="T17" fmla="*/ 1303 w 1303"/>
              <a:gd name="T18" fmla="*/ 1350 h 13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03" h="1350">
                <a:moveTo>
                  <a:pt x="0" y="918"/>
                </a:moveTo>
                <a:lnTo>
                  <a:pt x="1303" y="1350"/>
                </a:lnTo>
                <a:lnTo>
                  <a:pt x="1303" y="0"/>
                </a:lnTo>
                <a:lnTo>
                  <a:pt x="924" y="918"/>
                </a:lnTo>
                <a:lnTo>
                  <a:pt x="0" y="918"/>
                </a:lnTo>
                <a:close/>
              </a:path>
            </a:pathLst>
          </a:custGeom>
          <a:solidFill>
            <a:srgbClr val="FFFF9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4" name="Freeform 22">
            <a:extLst>
              <a:ext uri="{FF2B5EF4-FFF2-40B4-BE49-F238E27FC236}">
                <a16:creationId xmlns:a16="http://schemas.microsoft.com/office/drawing/2014/main" id="{A062EF4A-D047-4200-9800-7F68C422F67C}"/>
              </a:ext>
            </a:extLst>
          </p:cNvPr>
          <p:cNvSpPr>
            <a:spLocks/>
          </p:cNvSpPr>
          <p:nvPr/>
        </p:nvSpPr>
        <p:spPr bwMode="auto">
          <a:xfrm>
            <a:off x="7656513" y="841375"/>
            <a:ext cx="414337" cy="428625"/>
          </a:xfrm>
          <a:custGeom>
            <a:avLst/>
            <a:gdLst>
              <a:gd name="T0" fmla="*/ 2147483646 w 1303"/>
              <a:gd name="T1" fmla="*/ 2147483646 h 1350"/>
              <a:gd name="T2" fmla="*/ 0 w 1303"/>
              <a:gd name="T3" fmla="*/ 2147483646 h 1350"/>
              <a:gd name="T4" fmla="*/ 0 w 1303"/>
              <a:gd name="T5" fmla="*/ 0 h 1350"/>
              <a:gd name="T6" fmla="*/ 2147483646 w 1303"/>
              <a:gd name="T7" fmla="*/ 2147483646 h 1350"/>
              <a:gd name="T8" fmla="*/ 2147483646 w 1303"/>
              <a:gd name="T9" fmla="*/ 2147483646 h 1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3"/>
              <a:gd name="T16" fmla="*/ 0 h 1350"/>
              <a:gd name="T17" fmla="*/ 1303 w 1303"/>
              <a:gd name="T18" fmla="*/ 1350 h 13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03" h="1350">
                <a:moveTo>
                  <a:pt x="1303" y="918"/>
                </a:moveTo>
                <a:lnTo>
                  <a:pt x="0" y="1350"/>
                </a:lnTo>
                <a:lnTo>
                  <a:pt x="0" y="0"/>
                </a:lnTo>
                <a:lnTo>
                  <a:pt x="380" y="918"/>
                </a:lnTo>
                <a:lnTo>
                  <a:pt x="1303" y="918"/>
                </a:lnTo>
                <a:close/>
              </a:path>
            </a:pathLst>
          </a:custGeom>
          <a:solidFill>
            <a:srgbClr val="FFFF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5" name="Freeform 23">
            <a:extLst>
              <a:ext uri="{FF2B5EF4-FFF2-40B4-BE49-F238E27FC236}">
                <a16:creationId xmlns:a16="http://schemas.microsoft.com/office/drawing/2014/main" id="{4C8724EA-2E8A-4CD3-BC62-75523E666ACC}"/>
              </a:ext>
            </a:extLst>
          </p:cNvPr>
          <p:cNvSpPr>
            <a:spLocks/>
          </p:cNvSpPr>
          <p:nvPr/>
        </p:nvSpPr>
        <p:spPr bwMode="auto">
          <a:xfrm>
            <a:off x="7362825" y="1270000"/>
            <a:ext cx="293688" cy="347663"/>
          </a:xfrm>
          <a:custGeom>
            <a:avLst/>
            <a:gdLst>
              <a:gd name="T0" fmla="*/ 2147483646 w 923"/>
              <a:gd name="T1" fmla="*/ 0 h 1093"/>
              <a:gd name="T2" fmla="*/ 0 w 923"/>
              <a:gd name="T3" fmla="*/ 2147483646 h 1093"/>
              <a:gd name="T4" fmla="*/ 2147483646 w 923"/>
              <a:gd name="T5" fmla="*/ 2147483646 h 1093"/>
              <a:gd name="T6" fmla="*/ 2147483646 w 923"/>
              <a:gd name="T7" fmla="*/ 0 h 1093"/>
              <a:gd name="T8" fmla="*/ 0 60000 65536"/>
              <a:gd name="T9" fmla="*/ 0 60000 65536"/>
              <a:gd name="T10" fmla="*/ 0 60000 65536"/>
              <a:gd name="T11" fmla="*/ 0 60000 65536"/>
              <a:gd name="T12" fmla="*/ 0 w 923"/>
              <a:gd name="T13" fmla="*/ 0 h 1093"/>
              <a:gd name="T14" fmla="*/ 923 w 923"/>
              <a:gd name="T15" fmla="*/ 1093 h 10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3" h="1093">
                <a:moveTo>
                  <a:pt x="923" y="0"/>
                </a:moveTo>
                <a:lnTo>
                  <a:pt x="0" y="1093"/>
                </a:lnTo>
                <a:lnTo>
                  <a:pt x="923" y="552"/>
                </a:lnTo>
                <a:lnTo>
                  <a:pt x="923" y="0"/>
                </a:lnTo>
                <a:close/>
              </a:path>
            </a:pathLst>
          </a:custGeom>
          <a:solidFill>
            <a:srgbClr val="808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6" name="Freeform 24">
            <a:extLst>
              <a:ext uri="{FF2B5EF4-FFF2-40B4-BE49-F238E27FC236}">
                <a16:creationId xmlns:a16="http://schemas.microsoft.com/office/drawing/2014/main" id="{620C6C9B-EA34-428E-A082-00459CA6594D}"/>
              </a:ext>
            </a:extLst>
          </p:cNvPr>
          <p:cNvSpPr>
            <a:spLocks/>
          </p:cNvSpPr>
          <p:nvPr/>
        </p:nvSpPr>
        <p:spPr bwMode="auto">
          <a:xfrm>
            <a:off x="7656513" y="1270000"/>
            <a:ext cx="293687" cy="347663"/>
          </a:xfrm>
          <a:custGeom>
            <a:avLst/>
            <a:gdLst>
              <a:gd name="T0" fmla="*/ 0 w 924"/>
              <a:gd name="T1" fmla="*/ 0 h 1093"/>
              <a:gd name="T2" fmla="*/ 2147483646 w 924"/>
              <a:gd name="T3" fmla="*/ 2147483646 h 1093"/>
              <a:gd name="T4" fmla="*/ 0 w 924"/>
              <a:gd name="T5" fmla="*/ 2147483646 h 1093"/>
              <a:gd name="T6" fmla="*/ 0 w 924"/>
              <a:gd name="T7" fmla="*/ 0 h 1093"/>
              <a:gd name="T8" fmla="*/ 0 60000 65536"/>
              <a:gd name="T9" fmla="*/ 0 60000 65536"/>
              <a:gd name="T10" fmla="*/ 0 60000 65536"/>
              <a:gd name="T11" fmla="*/ 0 60000 65536"/>
              <a:gd name="T12" fmla="*/ 0 w 924"/>
              <a:gd name="T13" fmla="*/ 0 h 1093"/>
              <a:gd name="T14" fmla="*/ 924 w 924"/>
              <a:gd name="T15" fmla="*/ 1093 h 10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" h="1093">
                <a:moveTo>
                  <a:pt x="0" y="0"/>
                </a:moveTo>
                <a:lnTo>
                  <a:pt x="924" y="1093"/>
                </a:lnTo>
                <a:lnTo>
                  <a:pt x="0" y="552"/>
                </a:lnTo>
                <a:lnTo>
                  <a:pt x="0" y="0"/>
                </a:lnTo>
                <a:close/>
              </a:path>
            </a:pathLst>
          </a:custGeom>
          <a:solidFill>
            <a:srgbClr val="808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4347" name="Picture 7" descr="pcs_popular_132">
            <a:hlinkClick r:id="" action="ppaction://noaction">
              <a:snd r:embed="rId2" name="3 ff.wav"/>
            </a:hlinkClick>
            <a:extLst>
              <a:ext uri="{FF2B5EF4-FFF2-40B4-BE49-F238E27FC236}">
                <a16:creationId xmlns:a16="http://schemas.microsoft.com/office/drawing/2014/main" id="{AA835FD8-4E56-4306-89F7-DD68060A8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956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8" descr="pcs_popular_132">
            <a:hlinkClick r:id="" action="ppaction://noaction">
              <a:snd r:embed="rId3" name="4 ph.wav"/>
            </a:hlinkClick>
            <a:extLst>
              <a:ext uri="{FF2B5EF4-FFF2-40B4-BE49-F238E27FC236}">
                <a16:creationId xmlns:a16="http://schemas.microsoft.com/office/drawing/2014/main" id="{E79F5D85-FD65-42D7-8849-E207B6E0B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006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2 f4002.wav">
            <a:hlinkClick r:id="" action="ppaction://media"/>
            <a:extLst>
              <a:ext uri="{FF2B5EF4-FFF2-40B4-BE49-F238E27FC236}">
                <a16:creationId xmlns:a16="http://schemas.microsoft.com/office/drawing/2014/main" id="{D704F286-E2E9-44ED-80ED-B542BD7B2067}"/>
              </a:ext>
            </a:extLst>
          </p:cNvPr>
          <p:cNvPicPr>
            <a:picLocks noRot="1" noChangeAspect="1" noChangeArrowheads="1"/>
          </p:cNvPicPr>
          <p:nvPr>
            <a:wavAudioFile r:embed="rId1" name="2 f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1066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3 ff4002.wav">
            <a:hlinkClick r:id="" action="ppaction://media"/>
            <a:extLst>
              <a:ext uri="{FF2B5EF4-FFF2-40B4-BE49-F238E27FC236}">
                <a16:creationId xmlns:a16="http://schemas.microsoft.com/office/drawing/2014/main" id="{5A3D269B-8568-4E64-86CE-CC6B05E5250D}"/>
              </a:ext>
            </a:extLst>
          </p:cNvPr>
          <p:cNvPicPr>
            <a:picLocks noRot="1" noChangeAspect="1" noChangeArrowheads="1"/>
          </p:cNvPicPr>
          <p:nvPr>
            <a:wavAudioFile r:embed="rId2" name="3 ff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3200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4 ph4002.wav">
            <a:hlinkClick r:id="" action="ppaction://media"/>
            <a:extLst>
              <a:ext uri="{FF2B5EF4-FFF2-40B4-BE49-F238E27FC236}">
                <a16:creationId xmlns:a16="http://schemas.microsoft.com/office/drawing/2014/main" id="{6E3F20B5-4972-473C-913C-F71B52309E69}"/>
              </a:ext>
            </a:extLst>
          </p:cNvPr>
          <p:cNvPicPr>
            <a:picLocks noRot="1" noChangeAspect="1" noChangeArrowheads="1"/>
          </p:cNvPicPr>
          <p:nvPr>
            <a:wavAudioFile r:embed="rId3" name="4 ph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27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66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04" fill="hold"/>
                                        <p:tgtEl>
                                          <p:spTgt spid="2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9"/>
                </p:tgtEl>
              </p:cMediaNode>
            </p:audio>
          </p:childTnLst>
        </p:cTn>
      </p:par>
    </p:tnLst>
    <p:bldLst>
      <p:bldP spid="2051" grpId="0" autoUpdateAnimBg="0"/>
      <p:bldP spid="2052" grpId="0" autoUpdateAnimBg="0"/>
      <p:bldP spid="205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6F96C2CE-E123-444C-9925-B421AB3C7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57200"/>
            <a:ext cx="25908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93FAE85F-98CB-4A79-AFB6-B62426BD2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92450"/>
            <a:ext cx="23876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pp</a:t>
            </a:r>
          </a:p>
        </p:txBody>
      </p:sp>
      <p:pic>
        <p:nvPicPr>
          <p:cNvPr id="32772" name="Picture 4" descr="pcs_popular_132">
            <a:hlinkClick r:id="" action="ppaction://noaction">
              <a:snd r:embed="rId1" name="44 p.wav"/>
            </a:hlinkClick>
            <a:extLst>
              <a:ext uri="{FF2B5EF4-FFF2-40B4-BE49-F238E27FC236}">
                <a16:creationId xmlns:a16="http://schemas.microsoft.com/office/drawing/2014/main" id="{EF2472E4-39A4-4146-B3A6-AF0CE732E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pcs_popular_132">
            <a:hlinkClick r:id="" action="ppaction://noaction">
              <a:snd r:embed="rId2" name="45 pp.wav"/>
            </a:hlinkClick>
            <a:extLst>
              <a:ext uri="{FF2B5EF4-FFF2-40B4-BE49-F238E27FC236}">
                <a16:creationId xmlns:a16="http://schemas.microsoft.com/office/drawing/2014/main" id="{27B048F0-E6F5-4AB0-93BD-1700A6A27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624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44 p4080.wav">
            <a:hlinkClick r:id="" action="ppaction://media"/>
            <a:extLst>
              <a:ext uri="{FF2B5EF4-FFF2-40B4-BE49-F238E27FC236}">
                <a16:creationId xmlns:a16="http://schemas.microsoft.com/office/drawing/2014/main" id="{9719595C-0EA5-4048-9530-A669C621A347}"/>
              </a:ext>
            </a:extLst>
          </p:cNvPr>
          <p:cNvPicPr>
            <a:picLocks noRot="1" noChangeAspect="1" noChangeArrowheads="1"/>
          </p:cNvPicPr>
          <p:nvPr>
            <a:wavAudioFile r:embed="rId1" name="44 p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160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45 p4080.wav">
            <a:hlinkClick r:id="" action="ppaction://media"/>
            <a:extLst>
              <a:ext uri="{FF2B5EF4-FFF2-40B4-BE49-F238E27FC236}">
                <a16:creationId xmlns:a16="http://schemas.microsoft.com/office/drawing/2014/main" id="{999DA542-2F6F-4B05-B60D-60013713E269}"/>
              </a:ext>
            </a:extLst>
          </p:cNvPr>
          <p:cNvPicPr>
            <a:picLocks noRot="1" noChangeAspect="1" noChangeArrowheads="1"/>
          </p:cNvPicPr>
          <p:nvPr>
            <a:wavAudioFile r:embed="rId2" name="45 pp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4876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6" fill="hold"/>
                                        <p:tgtEl>
                                          <p:spTgt spid="276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12" fill="hold"/>
                                        <p:tgtEl>
                                          <p:spTgt spid="276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4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5"/>
                </p:tgtEl>
              </p:cMediaNode>
            </p:audio>
          </p:childTnLst>
        </p:cTn>
      </p:par>
    </p:tnLst>
    <p:bldLst>
      <p:bldP spid="27650" grpId="0" autoUpdateAnimBg="0"/>
      <p:bldP spid="2765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260EA4FD-BB50-4E76-B7DB-A5CB4B45F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178050"/>
            <a:ext cx="23876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qu</a:t>
            </a:r>
          </a:p>
        </p:txBody>
      </p:sp>
      <p:pic>
        <p:nvPicPr>
          <p:cNvPr id="33795" name="Picture 3" descr="pcs_popular_132">
            <a:hlinkClick r:id="" action="ppaction://noaction">
              <a:snd r:embed="rId1" name="46 qu.wav"/>
            </a:hlinkClick>
            <a:extLst>
              <a:ext uri="{FF2B5EF4-FFF2-40B4-BE49-F238E27FC236}">
                <a16:creationId xmlns:a16="http://schemas.microsoft.com/office/drawing/2014/main" id="{5B487620-4F55-4951-A9BC-CD8DE0FA0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46 q4080.wav">
            <a:hlinkClick r:id="" action="ppaction://media"/>
            <a:extLst>
              <a:ext uri="{FF2B5EF4-FFF2-40B4-BE49-F238E27FC236}">
                <a16:creationId xmlns:a16="http://schemas.microsoft.com/office/drawing/2014/main" id="{6AA033EC-7A49-49B2-AF6C-8085028304F1}"/>
              </a:ext>
            </a:extLst>
          </p:cNvPr>
          <p:cNvPicPr>
            <a:picLocks noRot="1" noChangeAspect="1" noChangeArrowheads="1"/>
          </p:cNvPicPr>
          <p:nvPr>
            <a:wavAudioFile r:embed="rId1" name="46 qu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3200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4" fill="hold"/>
                                        <p:tgtEl>
                                          <p:spTgt spid="286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76"/>
                </p:tgtEl>
              </p:cMediaNode>
            </p:audio>
          </p:childTnLst>
        </p:cTn>
      </p:par>
    </p:tnLst>
    <p:bldLst>
      <p:bldP spid="2867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B4CCCDA5-51C3-42DB-AB49-4E899ED43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57200"/>
            <a:ext cx="25908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5494FB47-A4FC-4DD9-8548-1E248EF0C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092450"/>
            <a:ext cx="128587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tt</a:t>
            </a:r>
          </a:p>
        </p:txBody>
      </p:sp>
      <p:pic>
        <p:nvPicPr>
          <p:cNvPr id="34820" name="Picture 4" descr="pcs_popular_132">
            <a:hlinkClick r:id="" action="ppaction://noaction">
              <a:snd r:embed="rId1" name="47 t.wav"/>
            </a:hlinkClick>
            <a:extLst>
              <a:ext uri="{FF2B5EF4-FFF2-40B4-BE49-F238E27FC236}">
                <a16:creationId xmlns:a16="http://schemas.microsoft.com/office/drawing/2014/main" id="{8320E799-20A2-4128-A5D0-57BFDB13D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pcs_popular_132">
            <a:hlinkClick r:id="" action="ppaction://noaction">
              <a:snd r:embed="rId2" name="48 tt.wav"/>
            </a:hlinkClick>
            <a:extLst>
              <a:ext uri="{FF2B5EF4-FFF2-40B4-BE49-F238E27FC236}">
                <a16:creationId xmlns:a16="http://schemas.microsoft.com/office/drawing/2014/main" id="{EA76837D-8E31-482C-959E-B456832B5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38588"/>
            <a:ext cx="838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47 t4095.wav">
            <a:hlinkClick r:id="" action="ppaction://media"/>
            <a:extLst>
              <a:ext uri="{FF2B5EF4-FFF2-40B4-BE49-F238E27FC236}">
                <a16:creationId xmlns:a16="http://schemas.microsoft.com/office/drawing/2014/main" id="{9EF25919-4D00-4ED0-A1AF-F515E0837ED3}"/>
              </a:ext>
            </a:extLst>
          </p:cNvPr>
          <p:cNvPicPr>
            <a:picLocks noRot="1" noChangeAspect="1" noChangeArrowheads="1"/>
          </p:cNvPicPr>
          <p:nvPr>
            <a:wavAudioFile r:embed="rId1" name="47 t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1752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48 t4095.wav">
            <a:hlinkClick r:id="" action="ppaction://media"/>
            <a:extLst>
              <a:ext uri="{FF2B5EF4-FFF2-40B4-BE49-F238E27FC236}">
                <a16:creationId xmlns:a16="http://schemas.microsoft.com/office/drawing/2014/main" id="{0CB46D46-4731-4FC6-8543-1D7D0BD6FD39}"/>
              </a:ext>
            </a:extLst>
          </p:cNvPr>
          <p:cNvPicPr>
            <a:picLocks noRot="1" noChangeAspect="1" noChangeArrowheads="1"/>
          </p:cNvPicPr>
          <p:nvPr>
            <a:wavAudioFile r:embed="rId2" name="48 tt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396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2" fill="hold"/>
                                        <p:tgtEl>
                                          <p:spTgt spid="297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15" fill="hold"/>
                                        <p:tgtEl>
                                          <p:spTgt spid="297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2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3"/>
                </p:tgtEl>
              </p:cMediaNode>
            </p:audio>
          </p:childTnLst>
        </p:cTn>
      </p:par>
    </p:tnLst>
    <p:bldLst>
      <p:bldP spid="29698" grpId="0" autoUpdateAnimBg="0"/>
      <p:bldP spid="2969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92E1D3C1-640B-4C1F-87DD-05E449D15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57200"/>
            <a:ext cx="25908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w</a:t>
            </a: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8FD95446-F7D3-4454-A5FB-5BDE109D6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092450"/>
            <a:ext cx="27162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wh</a:t>
            </a:r>
          </a:p>
        </p:txBody>
      </p:sp>
      <p:pic>
        <p:nvPicPr>
          <p:cNvPr id="35844" name="Picture 4" descr="pcs_popular_132">
            <a:hlinkClick r:id="" action="ppaction://noaction">
              <a:snd r:embed="rId1" name="49 w.wav"/>
            </a:hlinkClick>
            <a:extLst>
              <a:ext uri="{FF2B5EF4-FFF2-40B4-BE49-F238E27FC236}">
                <a16:creationId xmlns:a16="http://schemas.microsoft.com/office/drawing/2014/main" id="{393DF318-18F9-4CEA-825E-C50FCE3D9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pcs_popular_132">
            <a:hlinkClick r:id="" action="ppaction://noaction">
              <a:snd r:embed="rId2" name="50 wh.wav"/>
            </a:hlinkClick>
            <a:extLst>
              <a:ext uri="{FF2B5EF4-FFF2-40B4-BE49-F238E27FC236}">
                <a16:creationId xmlns:a16="http://schemas.microsoft.com/office/drawing/2014/main" id="{57E0E40D-A2A1-4B83-A3DD-2A3A4D471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38588"/>
            <a:ext cx="838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49 w4095.wav">
            <a:hlinkClick r:id="" action="ppaction://media"/>
            <a:extLst>
              <a:ext uri="{FF2B5EF4-FFF2-40B4-BE49-F238E27FC236}">
                <a16:creationId xmlns:a16="http://schemas.microsoft.com/office/drawing/2014/main" id="{FAC1FBE0-7057-4EF8-A3DD-CFD7B700502D}"/>
              </a:ext>
            </a:extLst>
          </p:cNvPr>
          <p:cNvPicPr>
            <a:picLocks noRot="1" noChangeAspect="1" noChangeArrowheads="1"/>
          </p:cNvPicPr>
          <p:nvPr>
            <a:wavAudioFile r:embed="rId1" name="49 w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1676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50 w4095.wav">
            <a:hlinkClick r:id="" action="ppaction://media"/>
            <a:extLst>
              <a:ext uri="{FF2B5EF4-FFF2-40B4-BE49-F238E27FC236}">
                <a16:creationId xmlns:a16="http://schemas.microsoft.com/office/drawing/2014/main" id="{701DAFC2-0171-4766-AE5B-EB5161556E6C}"/>
              </a:ext>
            </a:extLst>
          </p:cNvPr>
          <p:cNvPicPr>
            <a:picLocks noRot="1" noChangeAspect="1" noChangeArrowheads="1"/>
          </p:cNvPicPr>
          <p:nvPr>
            <a:wavAudioFile r:embed="rId2" name="50 wh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411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66" fill="hold"/>
                                        <p:tgtEl>
                                          <p:spTgt spid="307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96" fill="hold"/>
                                        <p:tgtEl>
                                          <p:spTgt spid="307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6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7"/>
                </p:tgtEl>
              </p:cMediaNode>
            </p:audio>
          </p:childTnLst>
        </p:cTn>
      </p:par>
    </p:tnLst>
    <p:bldLst>
      <p:bldP spid="30722" grpId="0" autoUpdateAnimBg="0"/>
      <p:bldP spid="3072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8950600F-BCDC-4B50-9FCA-29BCDA331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209800"/>
            <a:ext cx="11747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x</a:t>
            </a:r>
          </a:p>
        </p:txBody>
      </p:sp>
      <p:pic>
        <p:nvPicPr>
          <p:cNvPr id="36867" name="Picture 3" descr="pcs_popular_132">
            <a:hlinkClick r:id="" action="ppaction://noaction">
              <a:snd r:embed="rId1" name="51 x.wav"/>
            </a:hlinkClick>
            <a:extLst>
              <a:ext uri="{FF2B5EF4-FFF2-40B4-BE49-F238E27FC236}">
                <a16:creationId xmlns:a16="http://schemas.microsoft.com/office/drawing/2014/main" id="{C13B2D3E-90DF-43F8-9056-20F352307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51 x4095.wav">
            <a:hlinkClick r:id="" action="ppaction://media"/>
            <a:extLst>
              <a:ext uri="{FF2B5EF4-FFF2-40B4-BE49-F238E27FC236}">
                <a16:creationId xmlns:a16="http://schemas.microsoft.com/office/drawing/2014/main" id="{3C5085B2-D226-426F-AE73-62E565F55AAB}"/>
              </a:ext>
            </a:extLst>
          </p:cNvPr>
          <p:cNvPicPr>
            <a:picLocks noRot="1" noChangeAspect="1" noChangeArrowheads="1"/>
          </p:cNvPicPr>
          <p:nvPr>
            <a:wavAudioFile r:embed="rId1" name="51 x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3200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9" fill="hold"/>
                                        <p:tgtEl>
                                          <p:spTgt spid="327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2"/>
                </p:tgtEl>
              </p:cMediaNode>
            </p:audio>
          </p:childTnLst>
        </p:cTn>
      </p:par>
    </p:tnLst>
    <p:bldLst>
      <p:bldP spid="3277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3C5DBF16-7A48-48DF-91AB-A0D13927F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178050"/>
            <a:ext cx="11747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y</a:t>
            </a:r>
          </a:p>
        </p:txBody>
      </p:sp>
      <p:pic>
        <p:nvPicPr>
          <p:cNvPr id="37891" name="Picture 3" descr="pcs_popular_132">
            <a:hlinkClick r:id="" action="ppaction://noaction">
              <a:snd r:embed="rId1" name="52 y.wav"/>
            </a:hlinkClick>
            <a:extLst>
              <a:ext uri="{FF2B5EF4-FFF2-40B4-BE49-F238E27FC236}">
                <a16:creationId xmlns:a16="http://schemas.microsoft.com/office/drawing/2014/main" id="{102CCECE-8995-46A1-8B53-1FFFB86EB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52 y4095.wav">
            <a:hlinkClick r:id="" action="ppaction://media"/>
            <a:extLst>
              <a:ext uri="{FF2B5EF4-FFF2-40B4-BE49-F238E27FC236}">
                <a16:creationId xmlns:a16="http://schemas.microsoft.com/office/drawing/2014/main" id="{502CF996-978A-476D-8B77-D861C744A68B}"/>
              </a:ext>
            </a:extLst>
          </p:cNvPr>
          <p:cNvPicPr>
            <a:picLocks noRot="1" noChangeAspect="1" noChangeArrowheads="1"/>
          </p:cNvPicPr>
          <p:nvPr>
            <a:wavAudioFile r:embed="rId1" name="52 y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3352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97" fill="hold"/>
                                        <p:tgtEl>
                                          <p:spTgt spid="317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48"/>
                </p:tgtEl>
              </p:cMediaNode>
            </p:audio>
          </p:childTnLst>
        </p:cTn>
      </p:par>
    </p:tnLst>
    <p:bldLst>
      <p:bldP spid="3174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7A1CC7A5-CB15-4391-8D5B-826A96BA5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25450"/>
            <a:ext cx="25908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ch</a:t>
            </a: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E7967163-7DA6-4181-B2C0-270E64E69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124200"/>
            <a:ext cx="2827338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tch</a:t>
            </a:r>
          </a:p>
        </p:txBody>
      </p:sp>
      <p:pic>
        <p:nvPicPr>
          <p:cNvPr id="38916" name="Picture 4" descr="pcs_popular_132">
            <a:hlinkClick r:id="" action="ppaction://noaction">
              <a:snd r:embed="rId1" name="53 ch.wav"/>
            </a:hlinkClick>
            <a:extLst>
              <a:ext uri="{FF2B5EF4-FFF2-40B4-BE49-F238E27FC236}">
                <a16:creationId xmlns:a16="http://schemas.microsoft.com/office/drawing/2014/main" id="{1B4C8624-0701-48F4-9276-21A2A148F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71588"/>
            <a:ext cx="838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pcs_popular_132">
            <a:hlinkClick r:id="" action="ppaction://noaction">
              <a:snd r:embed="rId2" name="54 tch.wav"/>
            </a:hlinkClick>
            <a:extLst>
              <a:ext uri="{FF2B5EF4-FFF2-40B4-BE49-F238E27FC236}">
                <a16:creationId xmlns:a16="http://schemas.microsoft.com/office/drawing/2014/main" id="{8682D1E6-A095-45DA-99AF-5F6C09395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38588"/>
            <a:ext cx="838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53 c4095.wav">
            <a:hlinkClick r:id="" action="ppaction://media"/>
            <a:extLst>
              <a:ext uri="{FF2B5EF4-FFF2-40B4-BE49-F238E27FC236}">
                <a16:creationId xmlns:a16="http://schemas.microsoft.com/office/drawing/2014/main" id="{2D454C26-6BB6-404D-AE84-D7B1889B264D}"/>
              </a:ext>
            </a:extLst>
          </p:cNvPr>
          <p:cNvPicPr>
            <a:picLocks noRot="1" noChangeAspect="1" noChangeArrowheads="1"/>
          </p:cNvPicPr>
          <p:nvPr>
            <a:wavAudioFile r:embed="rId1" name="53 ch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1371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54 t4095.wav">
            <a:hlinkClick r:id="" action="ppaction://media"/>
            <a:extLst>
              <a:ext uri="{FF2B5EF4-FFF2-40B4-BE49-F238E27FC236}">
                <a16:creationId xmlns:a16="http://schemas.microsoft.com/office/drawing/2014/main" id="{E104B06C-1F30-463C-BABE-5AB357334D17}"/>
              </a:ext>
            </a:extLst>
          </p:cNvPr>
          <p:cNvPicPr>
            <a:picLocks noRot="1" noChangeAspect="1" noChangeArrowheads="1"/>
          </p:cNvPicPr>
          <p:nvPr>
            <a:wavAudioFile r:embed="rId2" name="54 tch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4191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" fill="hold"/>
                                        <p:tgtEl>
                                          <p:spTgt spid="337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0" fill="hold"/>
                                        <p:tgtEl>
                                          <p:spTgt spid="338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8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0"/>
                </p:tgtEl>
              </p:cMediaNode>
            </p:audio>
          </p:childTnLst>
        </p:cTn>
      </p:par>
    </p:tnLst>
    <p:bldLst>
      <p:bldP spid="33794" grpId="0" autoUpdateAnimBg="0"/>
      <p:bldP spid="3379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80A87C36-37AB-486F-A276-AD7CAEB85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752600"/>
            <a:ext cx="526732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000">
                <a:latin typeface="Comic Sans MS" panose="030F0702030302020204" pitchFamily="66" charset="0"/>
              </a:rPr>
              <a:t>Vowel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000">
                <a:latin typeface="Comic Sans MS" panose="030F0702030302020204" pitchFamily="66" charset="0"/>
              </a:rPr>
              <a:t>graphemes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8FB5070C-5971-4ECE-8E58-90F419563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572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640822B2-3B87-4A6F-9E33-C37061D28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209800"/>
            <a:ext cx="128587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40963" name="Picture 3" descr="pcs_popular_132">
            <a:hlinkClick r:id="" action="ppaction://noaction">
              <a:snd r:embed="rId1" name="56 a.wav"/>
            </a:hlinkClick>
            <a:extLst>
              <a:ext uri="{FF2B5EF4-FFF2-40B4-BE49-F238E27FC236}">
                <a16:creationId xmlns:a16="http://schemas.microsoft.com/office/drawing/2014/main" id="{4D9312DB-34E4-4100-97D7-8DF619F49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56 a4095.wav">
            <a:hlinkClick r:id="" action="ppaction://media"/>
            <a:extLst>
              <a:ext uri="{FF2B5EF4-FFF2-40B4-BE49-F238E27FC236}">
                <a16:creationId xmlns:a16="http://schemas.microsoft.com/office/drawing/2014/main" id="{E389EAAC-38C6-4B63-A1F1-9DCF6A5CB6A0}"/>
              </a:ext>
            </a:extLst>
          </p:cNvPr>
          <p:cNvPicPr>
            <a:picLocks noRot="1" noChangeAspect="1" noChangeArrowheads="1"/>
          </p:cNvPicPr>
          <p:nvPr>
            <a:wavAudioFile r:embed="rId1" name="56 a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3" fill="hold"/>
                                        <p:tgtEl>
                                          <p:spTgt spid="348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0"/>
                </p:tgtEl>
              </p:cMediaNode>
            </p:audio>
          </p:childTnLst>
        </p:cTn>
      </p:par>
    </p:tnLst>
    <p:bldLst>
      <p:bldP spid="34818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9F89BB95-B5E6-463F-A967-7BE965CCC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57200"/>
            <a:ext cx="25908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E25535A2-5CE4-45F3-8919-66C1C7AA5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092450"/>
            <a:ext cx="23876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ea</a:t>
            </a:r>
          </a:p>
        </p:txBody>
      </p:sp>
      <p:pic>
        <p:nvPicPr>
          <p:cNvPr id="41988" name="Picture 4" descr="pcs_popular_132">
            <a:hlinkClick r:id="" action="ppaction://noaction">
              <a:snd r:embed="rId1" name="57 e.wav"/>
            </a:hlinkClick>
            <a:extLst>
              <a:ext uri="{FF2B5EF4-FFF2-40B4-BE49-F238E27FC236}">
                <a16:creationId xmlns:a16="http://schemas.microsoft.com/office/drawing/2014/main" id="{41A1B7DB-C5D0-4AA7-88B2-F8E3FEF86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pcs_popular_132">
            <a:hlinkClick r:id="" action="ppaction://noaction">
              <a:snd r:embed="rId2" name="58 ea.wav"/>
            </a:hlinkClick>
            <a:extLst>
              <a:ext uri="{FF2B5EF4-FFF2-40B4-BE49-F238E27FC236}">
                <a16:creationId xmlns:a16="http://schemas.microsoft.com/office/drawing/2014/main" id="{81E13245-02E5-4BB2-854A-E2CA794D1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38588"/>
            <a:ext cx="838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57 e15.wav">
            <a:hlinkClick r:id="" action="ppaction://media"/>
            <a:extLst>
              <a:ext uri="{FF2B5EF4-FFF2-40B4-BE49-F238E27FC236}">
                <a16:creationId xmlns:a16="http://schemas.microsoft.com/office/drawing/2014/main" id="{05163E25-57B0-487E-AAC6-83416D295AC1}"/>
              </a:ext>
            </a:extLst>
          </p:cNvPr>
          <p:cNvPicPr>
            <a:picLocks noRot="1" noChangeAspect="1" noChangeArrowheads="1"/>
          </p:cNvPicPr>
          <p:nvPr>
            <a:wavAudioFile r:embed="rId1" name="57 e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1676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58 e15.wav">
            <a:hlinkClick r:id="" action="ppaction://media"/>
            <a:extLst>
              <a:ext uri="{FF2B5EF4-FFF2-40B4-BE49-F238E27FC236}">
                <a16:creationId xmlns:a16="http://schemas.microsoft.com/office/drawing/2014/main" id="{390FC5CA-1475-4242-8D02-70ABA2EEA8C1}"/>
              </a:ext>
            </a:extLst>
          </p:cNvPr>
          <p:cNvPicPr>
            <a:picLocks noRot="1" noChangeAspect="1" noChangeArrowheads="1"/>
          </p:cNvPicPr>
          <p:nvPr>
            <a:wavAudioFile r:embed="rId2" name="58 ea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6" fill="hold"/>
                                        <p:tgtEl>
                                          <p:spTgt spid="368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74" fill="hold"/>
                                        <p:tgtEl>
                                          <p:spTgt spid="368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0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1"/>
                </p:tgtEl>
              </p:cMediaNode>
            </p:audio>
          </p:childTnLst>
        </p:cTn>
      </p:par>
    </p:tnLst>
    <p:bldLst>
      <p:bldP spid="36866" grpId="0" autoUpdateAnimBg="0"/>
      <p:bldP spid="3686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>
            <a:extLst>
              <a:ext uri="{FF2B5EF4-FFF2-40B4-BE49-F238E27FC236}">
                <a16:creationId xmlns:a16="http://schemas.microsoft.com/office/drawing/2014/main" id="{B9F6D82B-42B9-4FFD-92A3-D3B016603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52425"/>
            <a:ext cx="72707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3080" name="Text Box 8">
            <a:extLst>
              <a:ext uri="{FF2B5EF4-FFF2-40B4-BE49-F238E27FC236}">
                <a16:creationId xmlns:a16="http://schemas.microsoft.com/office/drawing/2014/main" id="{D7F5C3C6-37F9-4DCE-8B52-D6FBB18E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019425"/>
            <a:ext cx="12700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ll</a:t>
            </a:r>
          </a:p>
        </p:txBody>
      </p:sp>
      <p:pic>
        <p:nvPicPr>
          <p:cNvPr id="15364" name="Picture 9" descr="pcs_popular_132">
            <a:hlinkClick r:id="" action="ppaction://noaction">
              <a:snd r:embed="rId1" name="5 l.wav"/>
            </a:hlinkClick>
            <a:extLst>
              <a:ext uri="{FF2B5EF4-FFF2-40B4-BE49-F238E27FC236}">
                <a16:creationId xmlns:a16="http://schemas.microsoft.com/office/drawing/2014/main" id="{60DE7EA3-5E5C-47E8-9C42-701A7B045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192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" descr="pcs_popular_132">
            <a:hlinkClick r:id="" action="ppaction://noaction">
              <a:snd r:embed="rId2" name="6 ll.wav"/>
            </a:hlinkClick>
            <a:extLst>
              <a:ext uri="{FF2B5EF4-FFF2-40B4-BE49-F238E27FC236}">
                <a16:creationId xmlns:a16="http://schemas.microsoft.com/office/drawing/2014/main" id="{6DAF05F4-1371-49E9-BDBF-B4017AF5E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862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5 l4017.wav">
            <a:hlinkClick r:id="" action="ppaction://media"/>
            <a:extLst>
              <a:ext uri="{FF2B5EF4-FFF2-40B4-BE49-F238E27FC236}">
                <a16:creationId xmlns:a16="http://schemas.microsoft.com/office/drawing/2014/main" id="{2E37B9AC-FA59-44D5-B1E8-0459E7A19DB7}"/>
              </a:ext>
            </a:extLst>
          </p:cNvPr>
          <p:cNvPicPr>
            <a:picLocks noRot="1" noChangeAspect="1" noChangeArrowheads="1"/>
          </p:cNvPicPr>
          <p:nvPr>
            <a:wavAudioFile r:embed="rId1" name="5 l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152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6 ll4017.wav">
            <a:hlinkClick r:id="" action="ppaction://media"/>
            <a:extLst>
              <a:ext uri="{FF2B5EF4-FFF2-40B4-BE49-F238E27FC236}">
                <a16:creationId xmlns:a16="http://schemas.microsoft.com/office/drawing/2014/main" id="{CD5920CF-8657-4DF1-A7C7-58A8120E4029}"/>
              </a:ext>
            </a:extLst>
          </p:cNvPr>
          <p:cNvPicPr>
            <a:picLocks noRot="1" noChangeAspect="1" noChangeArrowheads="1"/>
          </p:cNvPicPr>
          <p:nvPr>
            <a:wavAudioFile r:embed="rId2" name="6 ll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411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3" fill="hold"/>
                                        <p:tgtEl>
                                          <p:spTgt spid="30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87" fill="hold"/>
                                        <p:tgtEl>
                                          <p:spTgt spid="30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3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4"/>
                </p:tgtEl>
              </p:cMediaNode>
            </p:audio>
          </p:childTnLst>
        </p:cTn>
      </p:par>
    </p:tnLst>
    <p:bldLst>
      <p:bldP spid="3078" grpId="0" autoUpdateAnimBg="0"/>
      <p:bldP spid="308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ED3EA6CB-8EB4-4F35-A94F-829485D74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913" y="2209800"/>
            <a:ext cx="623887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i</a:t>
            </a:r>
          </a:p>
        </p:txBody>
      </p:sp>
      <p:pic>
        <p:nvPicPr>
          <p:cNvPr id="43011" name="Picture 3" descr="pcs_popular_132">
            <a:hlinkClick r:id="" action="ppaction://noaction">
              <a:snd r:embed="rId1" name="59 i.wav"/>
            </a:hlinkClick>
            <a:extLst>
              <a:ext uri="{FF2B5EF4-FFF2-40B4-BE49-F238E27FC236}">
                <a16:creationId xmlns:a16="http://schemas.microsoft.com/office/drawing/2014/main" id="{99BDD5E4-C0AF-4455-A189-E2F5F0C6F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24188"/>
            <a:ext cx="838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59 i15.wav">
            <a:hlinkClick r:id="" action="ppaction://media"/>
            <a:extLst>
              <a:ext uri="{FF2B5EF4-FFF2-40B4-BE49-F238E27FC236}">
                <a16:creationId xmlns:a16="http://schemas.microsoft.com/office/drawing/2014/main" id="{1CFE78E0-6BA3-4329-953D-23972FBE7555}"/>
              </a:ext>
            </a:extLst>
          </p:cNvPr>
          <p:cNvPicPr>
            <a:picLocks noRot="1" noChangeAspect="1" noChangeArrowheads="1"/>
          </p:cNvPicPr>
          <p:nvPr>
            <a:wavAudioFile r:embed="rId1" name="59 i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304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7" fill="hold"/>
                                        <p:tgtEl>
                                          <p:spTgt spid="378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2"/>
                </p:tgtEl>
              </p:cMediaNode>
            </p:audio>
          </p:childTnLst>
        </p:cTn>
      </p:par>
    </p:tnLst>
    <p:bldLst>
      <p:bldP spid="3789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83436BA5-CE0B-4F41-9A3F-08EDBB573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209800"/>
            <a:ext cx="13716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o</a:t>
            </a:r>
          </a:p>
        </p:txBody>
      </p:sp>
      <p:pic>
        <p:nvPicPr>
          <p:cNvPr id="44035" name="Picture 3" descr="pcs_popular_132">
            <a:hlinkClick r:id="" action="ppaction://noaction">
              <a:snd r:embed="rId1" name="60 o.wav"/>
            </a:hlinkClick>
            <a:extLst>
              <a:ext uri="{FF2B5EF4-FFF2-40B4-BE49-F238E27FC236}">
                <a16:creationId xmlns:a16="http://schemas.microsoft.com/office/drawing/2014/main" id="{F432C321-784B-4D30-889E-86D5B8E25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24188"/>
            <a:ext cx="838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60 o15.wav">
            <a:hlinkClick r:id="" action="ppaction://media"/>
            <a:extLst>
              <a:ext uri="{FF2B5EF4-FFF2-40B4-BE49-F238E27FC236}">
                <a16:creationId xmlns:a16="http://schemas.microsoft.com/office/drawing/2014/main" id="{134A1E63-7981-4240-AB9B-086FDCC82C76}"/>
              </a:ext>
            </a:extLst>
          </p:cNvPr>
          <p:cNvPicPr>
            <a:picLocks noRot="1" noChangeAspect="1" noChangeArrowheads="1"/>
          </p:cNvPicPr>
          <p:nvPr>
            <a:wavAudioFile r:embed="rId1" name="60 o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3200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5" fill="hold"/>
                                        <p:tgtEl>
                                          <p:spTgt spid="389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16"/>
                </p:tgtEl>
              </p:cMediaNode>
            </p:audio>
          </p:childTnLst>
        </p:cTn>
      </p:par>
    </p:tnLst>
    <p:bldLst>
      <p:bldP spid="38914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64631BD9-9DA9-40E8-959C-ED9CE8FB5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209800"/>
            <a:ext cx="128587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u</a:t>
            </a:r>
          </a:p>
        </p:txBody>
      </p:sp>
      <p:pic>
        <p:nvPicPr>
          <p:cNvPr id="45059" name="Picture 3" descr="pcs_popular_132">
            <a:hlinkClick r:id="" action="ppaction://noaction">
              <a:snd r:embed="rId1" name="61 u.wav"/>
            </a:hlinkClick>
            <a:extLst>
              <a:ext uri="{FF2B5EF4-FFF2-40B4-BE49-F238E27FC236}">
                <a16:creationId xmlns:a16="http://schemas.microsoft.com/office/drawing/2014/main" id="{021B1CE0-C65E-4520-A0AA-EE566E3EA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24188"/>
            <a:ext cx="838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61 u15.wav">
            <a:hlinkClick r:id="" action="ppaction://media"/>
            <a:extLst>
              <a:ext uri="{FF2B5EF4-FFF2-40B4-BE49-F238E27FC236}">
                <a16:creationId xmlns:a16="http://schemas.microsoft.com/office/drawing/2014/main" id="{42E7894A-84B8-4229-92E4-7D0A05637FE0}"/>
              </a:ext>
            </a:extLst>
          </p:cNvPr>
          <p:cNvPicPr>
            <a:picLocks noRot="1" noChangeAspect="1" noChangeArrowheads="1"/>
          </p:cNvPicPr>
          <p:nvPr>
            <a:wavAudioFile r:embed="rId1" name="61 u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3124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8" fill="hold"/>
                                        <p:tgtEl>
                                          <p:spTgt spid="399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0"/>
                </p:tgtEl>
              </p:cMediaNode>
            </p:audio>
          </p:childTnLst>
        </p:cTn>
      </p:par>
    </p:tnLst>
    <p:bldLst>
      <p:bldP spid="39938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C2C82DC0-EB68-4C27-976A-B236BBE79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76200"/>
            <a:ext cx="28194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ay</a:t>
            </a: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B3712279-FC5E-4669-AC8E-74E2801FE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101850"/>
            <a:ext cx="46482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a-e</a:t>
            </a: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0839E4D9-1BA2-4FC4-9AC0-EC35EE9E5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006850"/>
            <a:ext cx="17256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ai</a:t>
            </a:r>
          </a:p>
        </p:txBody>
      </p:sp>
      <p:pic>
        <p:nvPicPr>
          <p:cNvPr id="46085" name="Picture 5" descr="pcs_popular_132">
            <a:hlinkClick r:id="" action="ppaction://noaction">
              <a:snd r:embed="rId3" name="62 ay.wav"/>
            </a:hlinkClick>
            <a:extLst>
              <a:ext uri="{FF2B5EF4-FFF2-40B4-BE49-F238E27FC236}">
                <a16:creationId xmlns:a16="http://schemas.microsoft.com/office/drawing/2014/main" id="{0A370912-E9D6-4042-A86E-FFFEFDBCB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144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 descr="pcs_popular_132">
            <a:hlinkClick r:id="" action="ppaction://noaction">
              <a:snd r:embed="rId1" name="63 a-e.wav"/>
            </a:hlinkClick>
            <a:extLst>
              <a:ext uri="{FF2B5EF4-FFF2-40B4-BE49-F238E27FC236}">
                <a16:creationId xmlns:a16="http://schemas.microsoft.com/office/drawing/2014/main" id="{C1D89E95-332F-490B-8CC2-06D54C95E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9718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7" descr="pcs_popular_132">
            <a:hlinkClick r:id="" action="ppaction://noaction">
              <a:snd r:embed="rId2" name="64 ai.wav"/>
            </a:hlinkClick>
            <a:extLst>
              <a:ext uri="{FF2B5EF4-FFF2-40B4-BE49-F238E27FC236}">
                <a16:creationId xmlns:a16="http://schemas.microsoft.com/office/drawing/2014/main" id="{36D167B4-195C-4A30-8D75-1041B4A0B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768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63 a15.wav">
            <a:hlinkClick r:id="" action="ppaction://media"/>
            <a:extLst>
              <a:ext uri="{FF2B5EF4-FFF2-40B4-BE49-F238E27FC236}">
                <a16:creationId xmlns:a16="http://schemas.microsoft.com/office/drawing/2014/main" id="{1105CC51-47DC-4CAF-B78D-74459E27CD29}"/>
              </a:ext>
            </a:extLst>
          </p:cNvPr>
          <p:cNvPicPr>
            <a:picLocks noRot="1" noChangeAspect="1" noChangeArrowheads="1"/>
          </p:cNvPicPr>
          <p:nvPr>
            <a:wavAudioFile r:embed="rId1" name="63 a-e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3124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64 a15.wav">
            <a:hlinkClick r:id="" action="ppaction://media"/>
            <a:extLst>
              <a:ext uri="{FF2B5EF4-FFF2-40B4-BE49-F238E27FC236}">
                <a16:creationId xmlns:a16="http://schemas.microsoft.com/office/drawing/2014/main" id="{E83A519A-B30E-422D-A4D3-50C93DC19E9E}"/>
              </a:ext>
            </a:extLst>
          </p:cNvPr>
          <p:cNvPicPr>
            <a:picLocks noRot="1" noChangeAspect="1" noChangeArrowheads="1"/>
          </p:cNvPicPr>
          <p:nvPr>
            <a:wavAudioFile r:embed="rId2" name="64 ai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5181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62 a15.wav">
            <a:hlinkClick r:id="" action="ppaction://media"/>
            <a:extLst>
              <a:ext uri="{FF2B5EF4-FFF2-40B4-BE49-F238E27FC236}">
                <a16:creationId xmlns:a16="http://schemas.microsoft.com/office/drawing/2014/main" id="{61FF675B-D279-433E-99A4-2CC532E00BF1}"/>
              </a:ext>
            </a:extLst>
          </p:cNvPr>
          <p:cNvPicPr>
            <a:picLocks noRot="1" noChangeAspect="1" noChangeArrowheads="1"/>
          </p:cNvPicPr>
          <p:nvPr>
            <a:wavAudioFile r:embed="rId3" name="62 ay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91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46" fill="hold"/>
                                        <p:tgtEl>
                                          <p:spTgt spid="409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21" fill="hold"/>
                                        <p:tgtEl>
                                          <p:spTgt spid="409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83" fill="hold"/>
                                        <p:tgtEl>
                                          <p:spTgt spid="409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69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0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1"/>
                </p:tgtEl>
              </p:cMediaNode>
            </p:audio>
          </p:childTnLst>
        </p:cTn>
      </p:par>
    </p:tnLst>
    <p:bldLst>
      <p:bldP spid="40962" grpId="0" autoUpdateAnimBg="0"/>
      <p:bldP spid="40963" grpId="0" autoUpdateAnimBg="0"/>
      <p:bldP spid="4096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669CFC29-094A-4E58-9428-12DA1F15E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76200"/>
            <a:ext cx="28194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ee</a:t>
            </a: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970214B1-DDC1-4533-A5FB-5B6AD39BC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101850"/>
            <a:ext cx="46482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ea</a:t>
            </a: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2DB0EAF1-107E-43EB-A2F3-17A105B36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006850"/>
            <a:ext cx="128587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e</a:t>
            </a:r>
          </a:p>
        </p:txBody>
      </p:sp>
      <p:pic>
        <p:nvPicPr>
          <p:cNvPr id="47109" name="Picture 5" descr="pcs_popular_132">
            <a:hlinkClick r:id="" action="ppaction://noaction">
              <a:snd r:embed="rId1" name="67 ee.wav"/>
            </a:hlinkClick>
            <a:extLst>
              <a:ext uri="{FF2B5EF4-FFF2-40B4-BE49-F238E27FC236}">
                <a16:creationId xmlns:a16="http://schemas.microsoft.com/office/drawing/2014/main" id="{0DCBD726-AC64-43AF-B764-F5B8BCAC6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144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pcs_popular_132">
            <a:hlinkClick r:id="" action="ppaction://noaction">
              <a:snd r:embed="rId2" name="68 ea.wav"/>
            </a:hlinkClick>
            <a:extLst>
              <a:ext uri="{FF2B5EF4-FFF2-40B4-BE49-F238E27FC236}">
                <a16:creationId xmlns:a16="http://schemas.microsoft.com/office/drawing/2014/main" id="{0E87DD86-9CCB-44A8-8B4A-6E2444630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9718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pcs_popular_132">
            <a:hlinkClick r:id="" action="ppaction://noaction">
              <a:snd r:embed="rId3" name="69 e.wav"/>
            </a:hlinkClick>
            <a:extLst>
              <a:ext uri="{FF2B5EF4-FFF2-40B4-BE49-F238E27FC236}">
                <a16:creationId xmlns:a16="http://schemas.microsoft.com/office/drawing/2014/main" id="{8E7149CD-0406-4956-AE08-5F248F268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768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67 e30.wav">
            <a:hlinkClick r:id="" action="ppaction://media"/>
            <a:extLst>
              <a:ext uri="{FF2B5EF4-FFF2-40B4-BE49-F238E27FC236}">
                <a16:creationId xmlns:a16="http://schemas.microsoft.com/office/drawing/2014/main" id="{04A94FD1-61C6-47F4-9E82-E00F3D67F18C}"/>
              </a:ext>
            </a:extLst>
          </p:cNvPr>
          <p:cNvPicPr>
            <a:picLocks noRot="1" noChangeAspect="1" noChangeArrowheads="1"/>
          </p:cNvPicPr>
          <p:nvPr>
            <a:wavAudioFile r:embed="rId1" name="67 ee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1219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68 e30.wav">
            <a:hlinkClick r:id="" action="ppaction://media"/>
            <a:extLst>
              <a:ext uri="{FF2B5EF4-FFF2-40B4-BE49-F238E27FC236}">
                <a16:creationId xmlns:a16="http://schemas.microsoft.com/office/drawing/2014/main" id="{6DA95877-0E8B-4D53-A9CA-B47C070106B4}"/>
              </a:ext>
            </a:extLst>
          </p:cNvPr>
          <p:cNvPicPr>
            <a:picLocks noRot="1" noChangeAspect="1" noChangeArrowheads="1"/>
          </p:cNvPicPr>
          <p:nvPr>
            <a:wavAudioFile r:embed="rId2" name="68 ea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3352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69 e30.wav">
            <a:hlinkClick r:id="" action="ppaction://media"/>
            <a:extLst>
              <a:ext uri="{FF2B5EF4-FFF2-40B4-BE49-F238E27FC236}">
                <a16:creationId xmlns:a16="http://schemas.microsoft.com/office/drawing/2014/main" id="{A1739E74-384F-4F06-BFE2-3F83D6AD6C85}"/>
              </a:ext>
            </a:extLst>
          </p:cNvPr>
          <p:cNvPicPr>
            <a:picLocks noRot="1" noChangeAspect="1" noChangeArrowheads="1"/>
          </p:cNvPicPr>
          <p:nvPr>
            <a:wavAudioFile r:embed="rId3" name="69 e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18" fill="hold"/>
                                        <p:tgtEl>
                                          <p:spTgt spid="430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22" fill="hold"/>
                                        <p:tgtEl>
                                          <p:spTgt spid="430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37" fill="hold"/>
                                        <p:tgtEl>
                                          <p:spTgt spid="430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6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7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8"/>
                </p:tgtEl>
              </p:cMediaNode>
            </p:audio>
          </p:childTnLst>
        </p:cTn>
      </p:par>
    </p:tnLst>
    <p:bldLst>
      <p:bldP spid="43010" grpId="0" autoUpdateAnimBg="0"/>
      <p:bldP spid="43011" grpId="0" autoUpdateAnimBg="0"/>
      <p:bldP spid="4301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59AF3FAD-4DA9-4E13-8096-969B437D5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57200"/>
            <a:ext cx="25908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EBD4200B-8F47-451B-A4F4-72A3EEEC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124200"/>
            <a:ext cx="227647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ey</a:t>
            </a: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0A680D2E-F4B1-4A5E-B599-80E555EA6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325" y="5784850"/>
            <a:ext cx="749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omic Sans MS" panose="030F0702030302020204" pitchFamily="66" charset="0"/>
              </a:rPr>
              <a:t>ee</a:t>
            </a:r>
          </a:p>
        </p:txBody>
      </p:sp>
      <p:pic>
        <p:nvPicPr>
          <p:cNvPr id="48133" name="Picture 5" descr="pcs_popular_132">
            <a:hlinkClick r:id="" action="ppaction://noaction">
              <a:snd r:embed="rId1" name="70 y.wav"/>
            </a:hlinkClick>
            <a:extLst>
              <a:ext uri="{FF2B5EF4-FFF2-40B4-BE49-F238E27FC236}">
                <a16:creationId xmlns:a16="http://schemas.microsoft.com/office/drawing/2014/main" id="{D6737C3A-EE92-4D4B-A322-09767DE40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 descr="pcs_popular_132">
            <a:hlinkClick r:id="" action="ppaction://noaction">
              <a:snd r:embed="rId2" name="71 ey.wav"/>
            </a:hlinkClick>
            <a:extLst>
              <a:ext uri="{FF2B5EF4-FFF2-40B4-BE49-F238E27FC236}">
                <a16:creationId xmlns:a16="http://schemas.microsoft.com/office/drawing/2014/main" id="{EE70D6C3-CA43-4A3D-8F46-E3A10AEB1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38588"/>
            <a:ext cx="838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70 y30.wav">
            <a:hlinkClick r:id="" action="ppaction://media"/>
            <a:extLst>
              <a:ext uri="{FF2B5EF4-FFF2-40B4-BE49-F238E27FC236}">
                <a16:creationId xmlns:a16="http://schemas.microsoft.com/office/drawing/2014/main" id="{2F9BF3B3-7600-4BBB-BD36-A8273BA2AD5D}"/>
              </a:ext>
            </a:extLst>
          </p:cNvPr>
          <p:cNvPicPr>
            <a:picLocks noRot="1" noChangeAspect="1" noChangeArrowheads="1"/>
          </p:cNvPicPr>
          <p:nvPr>
            <a:wavAudioFile r:embed="rId1" name="70 y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1371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71 e30.wav">
            <a:hlinkClick r:id="" action="ppaction://media"/>
            <a:extLst>
              <a:ext uri="{FF2B5EF4-FFF2-40B4-BE49-F238E27FC236}">
                <a16:creationId xmlns:a16="http://schemas.microsoft.com/office/drawing/2014/main" id="{0D7D00C3-FE4A-4B98-A5BF-52B6472F428C}"/>
              </a:ext>
            </a:extLst>
          </p:cNvPr>
          <p:cNvPicPr>
            <a:picLocks noRot="1" noChangeAspect="1" noChangeArrowheads="1"/>
          </p:cNvPicPr>
          <p:nvPr>
            <a:wavAudioFile r:embed="rId2" name="71 ey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8" fill="hold"/>
                                        <p:tgtEl>
                                          <p:spTgt spid="440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54" fill="hold"/>
                                        <p:tgtEl>
                                          <p:spTgt spid="440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9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40"/>
                </p:tgtEl>
              </p:cMediaNode>
            </p:audio>
          </p:childTnLst>
        </p:cTn>
      </p:par>
    </p:tnLst>
    <p:bldLst>
      <p:bldP spid="44034" grpId="0" autoUpdateAnimBg="0"/>
      <p:bldP spid="44035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F10BD95B-171C-40B9-809A-7E0366D54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4450"/>
            <a:ext cx="41148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igh</a:t>
            </a: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D5F40C9C-0B87-48CB-91C5-C578EF321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101850"/>
            <a:ext cx="46482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i-e</a:t>
            </a: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EB66CD62-7B60-4B21-A527-E3D8E6CC4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006850"/>
            <a:ext cx="1157288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i</a:t>
            </a:r>
          </a:p>
        </p:txBody>
      </p:sp>
      <p:pic>
        <p:nvPicPr>
          <p:cNvPr id="49157" name="Picture 5" descr="pcs_popular_132">
            <a:hlinkClick r:id="" action="ppaction://noaction">
              <a:snd r:embed="rId1" name="72 igh.wav"/>
            </a:hlinkClick>
            <a:extLst>
              <a:ext uri="{FF2B5EF4-FFF2-40B4-BE49-F238E27FC236}">
                <a16:creationId xmlns:a16="http://schemas.microsoft.com/office/drawing/2014/main" id="{747DB3A2-B966-40DF-A00F-AEFA32187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144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 descr="pcs_popular_132">
            <a:hlinkClick r:id="" action="ppaction://noaction">
              <a:snd r:embed="rId2" name="73 i-e.wav"/>
            </a:hlinkClick>
            <a:extLst>
              <a:ext uri="{FF2B5EF4-FFF2-40B4-BE49-F238E27FC236}">
                <a16:creationId xmlns:a16="http://schemas.microsoft.com/office/drawing/2014/main" id="{F503A848-36D6-4462-B92A-4984AFF29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9718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7" descr="pcs_popular_132">
            <a:hlinkClick r:id="" action="ppaction://noaction">
              <a:snd r:embed="rId3" name="75 i.wav"/>
            </a:hlinkClick>
            <a:extLst>
              <a:ext uri="{FF2B5EF4-FFF2-40B4-BE49-F238E27FC236}">
                <a16:creationId xmlns:a16="http://schemas.microsoft.com/office/drawing/2014/main" id="{5190BFFF-A7BF-4B31-8486-9FE573855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52988"/>
            <a:ext cx="838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72 i30.wav">
            <a:hlinkClick r:id="" action="ppaction://media"/>
            <a:extLst>
              <a:ext uri="{FF2B5EF4-FFF2-40B4-BE49-F238E27FC236}">
                <a16:creationId xmlns:a16="http://schemas.microsoft.com/office/drawing/2014/main" id="{1B313585-2508-47AD-AEED-E68A7AAA456C}"/>
              </a:ext>
            </a:extLst>
          </p:cNvPr>
          <p:cNvPicPr>
            <a:picLocks noRot="1" noChangeAspect="1" noChangeArrowheads="1"/>
          </p:cNvPicPr>
          <p:nvPr>
            <a:wavAudioFile r:embed="rId1" name="72 igh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83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73 i30.wav">
            <a:hlinkClick r:id="" action="ppaction://media"/>
            <a:extLst>
              <a:ext uri="{FF2B5EF4-FFF2-40B4-BE49-F238E27FC236}">
                <a16:creationId xmlns:a16="http://schemas.microsoft.com/office/drawing/2014/main" id="{8EA8554A-8BF5-4D68-94B7-E45EF04E12B8}"/>
              </a:ext>
            </a:extLst>
          </p:cNvPr>
          <p:cNvPicPr>
            <a:picLocks noRot="1" noChangeAspect="1" noChangeArrowheads="1"/>
          </p:cNvPicPr>
          <p:nvPr>
            <a:wavAudioFile r:embed="rId2" name="73 i-e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3200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75 i30.wav">
            <a:hlinkClick r:id="" action="ppaction://media"/>
            <a:extLst>
              <a:ext uri="{FF2B5EF4-FFF2-40B4-BE49-F238E27FC236}">
                <a16:creationId xmlns:a16="http://schemas.microsoft.com/office/drawing/2014/main" id="{58712B32-F85D-4F5E-83FC-1BDE271233AB}"/>
              </a:ext>
            </a:extLst>
          </p:cNvPr>
          <p:cNvPicPr>
            <a:picLocks noRot="1" noChangeAspect="1" noChangeArrowheads="1"/>
          </p:cNvPicPr>
          <p:nvPr>
            <a:wavAudioFile r:embed="rId3" name="75 i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525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32" fill="hold"/>
                                        <p:tgtEl>
                                          <p:spTgt spid="450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43" fill="hold"/>
                                        <p:tgtEl>
                                          <p:spTgt spid="450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72" fill="hold"/>
                                        <p:tgtEl>
                                          <p:spTgt spid="450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4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5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6"/>
                </p:tgtEl>
              </p:cMediaNode>
            </p:audio>
          </p:childTnLst>
        </p:cTn>
      </p:par>
    </p:tnLst>
    <p:bldLst>
      <p:bldP spid="45058" grpId="0" autoUpdateAnimBg="0"/>
      <p:bldP spid="45059" grpId="0" autoUpdateAnimBg="0"/>
      <p:bldP spid="45060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EED6D2F2-3CA1-40E2-BF73-EF1B19832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25450"/>
            <a:ext cx="25908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480F8053-7316-47B8-951D-AC3C68935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092450"/>
            <a:ext cx="11747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50180" name="Text Box 5">
            <a:extLst>
              <a:ext uri="{FF2B5EF4-FFF2-40B4-BE49-F238E27FC236}">
                <a16:creationId xmlns:a16="http://schemas.microsoft.com/office/drawing/2014/main" id="{7E4446CA-C2E3-40FD-8218-8F6AE1042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725" y="5708650"/>
            <a:ext cx="862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omic Sans MS" panose="030F0702030302020204" pitchFamily="66" charset="0"/>
              </a:rPr>
              <a:t>igh</a:t>
            </a:r>
          </a:p>
        </p:txBody>
      </p:sp>
      <p:pic>
        <p:nvPicPr>
          <p:cNvPr id="50181" name="Picture 6" descr="pcs_popular_132">
            <a:hlinkClick r:id="" action="ppaction://noaction">
              <a:snd r:embed="rId1" name="75 i.wav"/>
            </a:hlinkClick>
            <a:extLst>
              <a:ext uri="{FF2B5EF4-FFF2-40B4-BE49-F238E27FC236}">
                <a16:creationId xmlns:a16="http://schemas.microsoft.com/office/drawing/2014/main" id="{6836C858-6E81-43AE-A667-546570014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7" descr="pcs_popular_132">
            <a:hlinkClick r:id="" action="ppaction://noaction">
              <a:snd r:embed="rId2" name="76 y.wav"/>
            </a:hlinkClick>
            <a:extLst>
              <a:ext uri="{FF2B5EF4-FFF2-40B4-BE49-F238E27FC236}">
                <a16:creationId xmlns:a16="http://schemas.microsoft.com/office/drawing/2014/main" id="{D46DBB17-656A-4D82-8CA9-1EFD1E2DE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624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75 i30.wav">
            <a:hlinkClick r:id="" action="ppaction://media"/>
            <a:extLst>
              <a:ext uri="{FF2B5EF4-FFF2-40B4-BE49-F238E27FC236}">
                <a16:creationId xmlns:a16="http://schemas.microsoft.com/office/drawing/2014/main" id="{F47A2846-4F89-4D3C-8836-CA479B28B241}"/>
              </a:ext>
            </a:extLst>
          </p:cNvPr>
          <p:cNvPicPr>
            <a:picLocks noRot="1" noChangeAspect="1" noChangeArrowheads="1"/>
          </p:cNvPicPr>
          <p:nvPr>
            <a:wavAudioFile r:embed="rId1" name="75 i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1295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76 y30.wav">
            <a:hlinkClick r:id="" action="ppaction://media"/>
            <a:extLst>
              <a:ext uri="{FF2B5EF4-FFF2-40B4-BE49-F238E27FC236}">
                <a16:creationId xmlns:a16="http://schemas.microsoft.com/office/drawing/2014/main" id="{AA4A2D1E-D1F6-4A1A-828E-1EE336BBC77A}"/>
              </a:ext>
            </a:extLst>
          </p:cNvPr>
          <p:cNvPicPr>
            <a:picLocks noRot="1" noChangeAspect="1" noChangeArrowheads="1"/>
          </p:cNvPicPr>
          <p:nvPr>
            <a:wavAudioFile r:embed="rId2" name="76 y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4876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72" fill="hold"/>
                                        <p:tgtEl>
                                          <p:spTgt spid="460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25" fill="hold"/>
                                        <p:tgtEl>
                                          <p:spTgt spid="460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8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9"/>
                </p:tgtEl>
              </p:cMediaNode>
            </p:audio>
          </p:childTnLst>
        </p:cTn>
      </p:par>
    </p:tnLst>
    <p:bldLst>
      <p:bldP spid="46082" grpId="0" autoUpdateAnimBg="0"/>
      <p:bldP spid="46083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879751AE-FFF0-48EC-9A76-7317134F8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04800"/>
            <a:ext cx="22780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900">
                <a:latin typeface="Comic Sans MS" panose="030F0702030302020204" pitchFamily="66" charset="0"/>
              </a:rPr>
              <a:t>ow</a:t>
            </a:r>
          </a:p>
        </p:txBody>
      </p:sp>
      <p:sp>
        <p:nvSpPr>
          <p:cNvPr id="47107" name="Text Box 3">
            <a:hlinkClick r:id="" action="ppaction://noaction">
              <a:snd r:embed="rId6" name="applause.wav"/>
            </a:hlinkClick>
            <a:extLst>
              <a:ext uri="{FF2B5EF4-FFF2-40B4-BE49-F238E27FC236}">
                <a16:creationId xmlns:a16="http://schemas.microsoft.com/office/drawing/2014/main" id="{D9A9430F-0167-4E42-AC53-D4A52EB80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1600200"/>
            <a:ext cx="25527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900">
                <a:latin typeface="Comic Sans MS" panose="030F0702030302020204" pitchFamily="66" charset="0"/>
              </a:rPr>
              <a:t>o-e</a:t>
            </a: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EBBF7055-2B5A-4AFC-A9DD-5E82DA761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2004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900">
                <a:latin typeface="Comic Sans MS" panose="030F0702030302020204" pitchFamily="66" charset="0"/>
              </a:rPr>
              <a:t>oa</a:t>
            </a:r>
          </a:p>
        </p:txBody>
      </p:sp>
      <p:sp>
        <p:nvSpPr>
          <p:cNvPr id="47109" name="Text Box 5">
            <a:hlinkClick r:id="" action="ppaction://noaction">
              <a:snd r:embed="rId7" name="clap.wav"/>
            </a:hlinkClick>
            <a:extLst>
              <a:ext uri="{FF2B5EF4-FFF2-40B4-BE49-F238E27FC236}">
                <a16:creationId xmlns:a16="http://schemas.microsoft.com/office/drawing/2014/main" id="{E7CB65B0-1A97-4354-A3A8-D2F2FE679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572000"/>
            <a:ext cx="2362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900">
                <a:latin typeface="Comic Sans MS" panose="030F0702030302020204" pitchFamily="66" charset="0"/>
              </a:rPr>
              <a:t>o</a:t>
            </a:r>
          </a:p>
        </p:txBody>
      </p:sp>
      <p:pic>
        <p:nvPicPr>
          <p:cNvPr id="51206" name="Picture 6" descr="pcs_popular_132">
            <a:hlinkClick r:id="" action="ppaction://noaction">
              <a:snd r:embed="rId1" name="77 ow.wav"/>
            </a:hlinkClick>
            <a:extLst>
              <a:ext uri="{FF2B5EF4-FFF2-40B4-BE49-F238E27FC236}">
                <a16:creationId xmlns:a16="http://schemas.microsoft.com/office/drawing/2014/main" id="{5371FFE6-BE10-43AF-84E2-C850BF627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890588"/>
            <a:ext cx="838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7" descr="pcs_popular_132">
            <a:hlinkClick r:id="" action="ppaction://noaction">
              <a:snd r:embed="rId2" name="78 o-e.wav"/>
            </a:hlinkClick>
            <a:extLst>
              <a:ext uri="{FF2B5EF4-FFF2-40B4-BE49-F238E27FC236}">
                <a16:creationId xmlns:a16="http://schemas.microsoft.com/office/drawing/2014/main" id="{5050059A-77CB-4EFF-A67D-A865099C8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8" descr="pcs_popular_132">
            <a:hlinkClick r:id="" action="ppaction://noaction">
              <a:snd r:embed="rId3" name="79 oa.wav"/>
            </a:hlinkClick>
            <a:extLst>
              <a:ext uri="{FF2B5EF4-FFF2-40B4-BE49-F238E27FC236}">
                <a16:creationId xmlns:a16="http://schemas.microsoft.com/office/drawing/2014/main" id="{CD650645-27BD-47FC-9121-75F95C865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786188"/>
            <a:ext cx="838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9" descr="pcs_popular_132">
            <a:hlinkClick r:id="" action="ppaction://noaction">
              <a:snd r:embed="rId4" name="80 o.wav"/>
            </a:hlinkClick>
            <a:extLst>
              <a:ext uri="{FF2B5EF4-FFF2-40B4-BE49-F238E27FC236}">
                <a16:creationId xmlns:a16="http://schemas.microsoft.com/office/drawing/2014/main" id="{D598A8F6-174E-48BC-8A85-4CD3BAF27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57788"/>
            <a:ext cx="838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77 o46.wav">
            <a:hlinkClick r:id="" action="ppaction://media"/>
            <a:extLst>
              <a:ext uri="{FF2B5EF4-FFF2-40B4-BE49-F238E27FC236}">
                <a16:creationId xmlns:a16="http://schemas.microsoft.com/office/drawing/2014/main" id="{D68A733B-875F-439F-95EE-8042E7DC9DD6}"/>
              </a:ext>
            </a:extLst>
          </p:cNvPr>
          <p:cNvPicPr>
            <a:picLocks noRot="1" noChangeAspect="1" noChangeArrowheads="1"/>
          </p:cNvPicPr>
          <p:nvPr>
            <a:wavAudioFile r:embed="rId1" name="77 ow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533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78 o46.wav">
            <a:hlinkClick r:id="" action="ppaction://media"/>
            <a:extLst>
              <a:ext uri="{FF2B5EF4-FFF2-40B4-BE49-F238E27FC236}">
                <a16:creationId xmlns:a16="http://schemas.microsoft.com/office/drawing/2014/main" id="{57744E15-1D63-4082-B222-924D452D16F3}"/>
              </a:ext>
            </a:extLst>
          </p:cNvPr>
          <p:cNvPicPr>
            <a:picLocks noRot="1" noChangeAspect="1" noChangeArrowheads="1"/>
          </p:cNvPicPr>
          <p:nvPr>
            <a:wavAudioFile r:embed="rId2" name="78 o-e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205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79 o46.wav">
            <a:hlinkClick r:id="" action="ppaction://media"/>
            <a:extLst>
              <a:ext uri="{FF2B5EF4-FFF2-40B4-BE49-F238E27FC236}">
                <a16:creationId xmlns:a16="http://schemas.microsoft.com/office/drawing/2014/main" id="{5D5F1DF2-D546-425A-8C50-6385DD416720}"/>
              </a:ext>
            </a:extLst>
          </p:cNvPr>
          <p:cNvPicPr>
            <a:picLocks noRot="1" noChangeAspect="1" noChangeArrowheads="1"/>
          </p:cNvPicPr>
          <p:nvPr>
            <a:wavAudioFile r:embed="rId3" name="79 oa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03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80 o46.wav">
            <a:hlinkClick r:id="" action="ppaction://media"/>
            <a:extLst>
              <a:ext uri="{FF2B5EF4-FFF2-40B4-BE49-F238E27FC236}">
                <a16:creationId xmlns:a16="http://schemas.microsoft.com/office/drawing/2014/main" id="{096E6B26-8201-4D03-A847-1BAE16C3CF9D}"/>
              </a:ext>
            </a:extLst>
          </p:cNvPr>
          <p:cNvPicPr>
            <a:picLocks noRot="1" noChangeAspect="1" noChangeArrowheads="1"/>
          </p:cNvPicPr>
          <p:nvPr>
            <a:wavAudioFile r:embed="rId4" name="80 o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541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35" fill="hold"/>
                                        <p:tgtEl>
                                          <p:spTgt spid="471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38" fill="hold"/>
                                        <p:tgtEl>
                                          <p:spTgt spid="471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69" fill="hold"/>
                                        <p:tgtEl>
                                          <p:spTgt spid="471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01" fill="hold"/>
                                        <p:tgtEl>
                                          <p:spTgt spid="471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4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5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6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8"/>
                </p:tgtEl>
              </p:cMediaNode>
            </p:audio>
          </p:childTnLst>
        </p:cTn>
      </p:par>
    </p:tnLst>
    <p:bldLst>
      <p:bldP spid="47106" grpId="0" autoUpdateAnimBg="0"/>
      <p:bldP spid="47107" grpId="0" autoUpdateAnimBg="0"/>
      <p:bldP spid="47108" grpId="0" autoUpdateAnimBg="0"/>
      <p:bldP spid="47109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1222AF0B-BCD3-4113-9B28-43AFB2C9B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266700"/>
            <a:ext cx="19081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900">
                <a:latin typeface="Comic Sans MS" panose="030F0702030302020204" pitchFamily="66" charset="0"/>
              </a:rPr>
              <a:t>oo</a:t>
            </a:r>
          </a:p>
        </p:txBody>
      </p:sp>
      <p:sp>
        <p:nvSpPr>
          <p:cNvPr id="48131" name="Text Box 3">
            <a:hlinkClick r:id="" action="ppaction://noaction">
              <a:snd r:embed="rId6" name="applause.wav"/>
            </a:hlinkClick>
            <a:extLst>
              <a:ext uri="{FF2B5EF4-FFF2-40B4-BE49-F238E27FC236}">
                <a16:creationId xmlns:a16="http://schemas.microsoft.com/office/drawing/2014/main" id="{D5711873-198C-4D31-910B-527A245C0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638300"/>
            <a:ext cx="2616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900">
                <a:latin typeface="Comic Sans MS" panose="030F0702030302020204" pitchFamily="66" charset="0"/>
              </a:rPr>
              <a:t>u-e</a:t>
            </a: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AB5F5E2E-5B98-46D5-9056-BCD19D9FE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124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900">
                <a:latin typeface="Comic Sans MS" panose="030F0702030302020204" pitchFamily="66" charset="0"/>
              </a:rPr>
              <a:t>ue</a:t>
            </a:r>
          </a:p>
        </p:txBody>
      </p:sp>
      <p:sp>
        <p:nvSpPr>
          <p:cNvPr id="48133" name="Text Box 5">
            <a:hlinkClick r:id="" action="ppaction://noaction">
              <a:snd r:embed="rId7" name="clap.wav"/>
            </a:hlinkClick>
            <a:extLst>
              <a:ext uri="{FF2B5EF4-FFF2-40B4-BE49-F238E27FC236}">
                <a16:creationId xmlns:a16="http://schemas.microsoft.com/office/drawing/2014/main" id="{26FFC87F-E723-4952-A3D4-4C2D9DD38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572000"/>
            <a:ext cx="2362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900">
                <a:latin typeface="Comic Sans MS" panose="030F0702030302020204" pitchFamily="66" charset="0"/>
              </a:rPr>
              <a:t>ew</a:t>
            </a:r>
          </a:p>
        </p:txBody>
      </p:sp>
      <p:pic>
        <p:nvPicPr>
          <p:cNvPr id="52230" name="Picture 6" descr="pcs_popular_132">
            <a:hlinkClick r:id="" action="ppaction://noaction">
              <a:snd r:embed="rId4" name="81 oo.wav"/>
            </a:hlinkClick>
            <a:extLst>
              <a:ext uri="{FF2B5EF4-FFF2-40B4-BE49-F238E27FC236}">
                <a16:creationId xmlns:a16="http://schemas.microsoft.com/office/drawing/2014/main" id="{6D9BEB0C-9CB9-453B-8D1C-986DE4E55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144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7" descr="pcs_popular_132">
            <a:hlinkClick r:id="" action="ppaction://noaction">
              <a:snd r:embed="rId1" name="82 u-e.wav"/>
            </a:hlinkClick>
            <a:extLst>
              <a:ext uri="{FF2B5EF4-FFF2-40B4-BE49-F238E27FC236}">
                <a16:creationId xmlns:a16="http://schemas.microsoft.com/office/drawing/2014/main" id="{A40A303C-BBCE-497F-9D86-8BDD0C2A1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62188"/>
            <a:ext cx="838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8" descr="pcs_popular_132">
            <a:hlinkClick r:id="" action="ppaction://noaction">
              <a:snd r:embed="rId2" name="83 ue.wav"/>
            </a:hlinkClick>
            <a:extLst>
              <a:ext uri="{FF2B5EF4-FFF2-40B4-BE49-F238E27FC236}">
                <a16:creationId xmlns:a16="http://schemas.microsoft.com/office/drawing/2014/main" id="{CFF1BE50-34DB-47AF-8561-5DFED1920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786188"/>
            <a:ext cx="838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9" descr="pcs_popular_132">
            <a:hlinkClick r:id="" action="ppaction://noaction">
              <a:snd r:embed="rId3" name="84 ew.wav"/>
            </a:hlinkClick>
            <a:extLst>
              <a:ext uri="{FF2B5EF4-FFF2-40B4-BE49-F238E27FC236}">
                <a16:creationId xmlns:a16="http://schemas.microsoft.com/office/drawing/2014/main" id="{D575F823-94BD-45AB-A970-A4EF9082C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57788"/>
            <a:ext cx="838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82 u46.wav">
            <a:hlinkClick r:id="" action="ppaction://media"/>
            <a:extLst>
              <a:ext uri="{FF2B5EF4-FFF2-40B4-BE49-F238E27FC236}">
                <a16:creationId xmlns:a16="http://schemas.microsoft.com/office/drawing/2014/main" id="{4557E99C-43CA-4BC5-8923-59928DC391A9}"/>
              </a:ext>
            </a:extLst>
          </p:cNvPr>
          <p:cNvPicPr>
            <a:picLocks noRot="1" noChangeAspect="1" noChangeArrowheads="1"/>
          </p:cNvPicPr>
          <p:nvPr>
            <a:wavAudioFile r:embed="rId1" name="82 u-e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236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83 u46.wav">
            <a:hlinkClick r:id="" action="ppaction://media"/>
            <a:extLst>
              <a:ext uri="{FF2B5EF4-FFF2-40B4-BE49-F238E27FC236}">
                <a16:creationId xmlns:a16="http://schemas.microsoft.com/office/drawing/2014/main" id="{10D3F300-697E-4738-BDC9-6FC5028AF707}"/>
              </a:ext>
            </a:extLst>
          </p:cNvPr>
          <p:cNvPicPr>
            <a:picLocks noRot="1" noChangeAspect="1" noChangeArrowheads="1"/>
          </p:cNvPicPr>
          <p:nvPr>
            <a:wavAudioFile r:embed="rId2" name="83 ue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411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1" name="84 e46.wav">
            <a:hlinkClick r:id="" action="ppaction://media"/>
            <a:extLst>
              <a:ext uri="{FF2B5EF4-FFF2-40B4-BE49-F238E27FC236}">
                <a16:creationId xmlns:a16="http://schemas.microsoft.com/office/drawing/2014/main" id="{45E737D2-2FCB-4A65-9155-F03CC8680802}"/>
              </a:ext>
            </a:extLst>
          </p:cNvPr>
          <p:cNvPicPr>
            <a:picLocks noRot="1" noChangeAspect="1" noChangeArrowheads="1"/>
          </p:cNvPicPr>
          <p:nvPr>
            <a:wavAudioFile r:embed="rId3" name="84 ew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2" name="81 o46.wav">
            <a:hlinkClick r:id="" action="ppaction://media"/>
            <a:extLst>
              <a:ext uri="{FF2B5EF4-FFF2-40B4-BE49-F238E27FC236}">
                <a16:creationId xmlns:a16="http://schemas.microsoft.com/office/drawing/2014/main" id="{64A2D302-402A-4BEA-B4ED-B56B33FEE2B5}"/>
              </a:ext>
            </a:extLst>
          </p:cNvPr>
          <p:cNvPicPr>
            <a:picLocks noRot="1" noChangeAspect="1" noChangeArrowheads="1"/>
          </p:cNvPicPr>
          <p:nvPr>
            <a:wavAudioFile r:embed="rId4" name="81 oo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83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73" fill="hold"/>
                                        <p:tgtEl>
                                          <p:spTgt spid="481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26" fill="hold"/>
                                        <p:tgtEl>
                                          <p:spTgt spid="481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56" fill="hold"/>
                                        <p:tgtEl>
                                          <p:spTgt spid="481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55" fill="hold"/>
                                        <p:tgtEl>
                                          <p:spTgt spid="481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9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40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41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42"/>
                </p:tgtEl>
              </p:cMediaNode>
            </p:audio>
          </p:childTnLst>
        </p:cTn>
      </p:par>
    </p:tnLst>
    <p:bldLst>
      <p:bldP spid="48130" grpId="0" autoUpdateAnimBg="0"/>
      <p:bldP spid="48131" grpId="0" autoUpdateAnimBg="0"/>
      <p:bldP spid="48132" grpId="0" autoUpdateAnimBg="0"/>
      <p:bldP spid="4813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34898F4A-ABBB-43EF-B8A9-C8031F6EE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73075"/>
            <a:ext cx="172402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2EA9BC08-A9D6-4361-8C9C-1FACA0634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140075"/>
            <a:ext cx="32639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mm</a:t>
            </a:r>
          </a:p>
        </p:txBody>
      </p:sp>
      <p:pic>
        <p:nvPicPr>
          <p:cNvPr id="16388" name="Picture 4" descr="pcs_popular_132">
            <a:hlinkClick r:id="" action="ppaction://noaction">
              <a:snd r:embed="rId1" name="7 m.wav"/>
            </a:hlinkClick>
            <a:extLst>
              <a:ext uri="{FF2B5EF4-FFF2-40B4-BE49-F238E27FC236}">
                <a16:creationId xmlns:a16="http://schemas.microsoft.com/office/drawing/2014/main" id="{FEE9B7B9-BA05-425E-A672-214ABDB30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71588"/>
            <a:ext cx="838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pcs_popular_132">
            <a:hlinkClick r:id="" action="ppaction://noaction">
              <a:snd r:embed="rId2" name="8 mm.wav"/>
            </a:hlinkClick>
            <a:extLst>
              <a:ext uri="{FF2B5EF4-FFF2-40B4-BE49-F238E27FC236}">
                <a16:creationId xmlns:a16="http://schemas.microsoft.com/office/drawing/2014/main" id="{F962B588-A6C7-4114-B0B2-5BCC7EDCD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624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7 m4017.wav">
            <a:hlinkClick r:id="" action="ppaction://media"/>
            <a:extLst>
              <a:ext uri="{FF2B5EF4-FFF2-40B4-BE49-F238E27FC236}">
                <a16:creationId xmlns:a16="http://schemas.microsoft.com/office/drawing/2014/main" id="{B5F44F42-C6A4-4BDB-8487-C5282B3C9851}"/>
              </a:ext>
            </a:extLst>
          </p:cNvPr>
          <p:cNvPicPr>
            <a:picLocks noRot="1" noChangeAspect="1" noChangeArrowheads="1"/>
          </p:cNvPicPr>
          <p:nvPr>
            <a:wavAudioFile r:embed="rId1" name="7 m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44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8 mm4017.wav">
            <a:hlinkClick r:id="" action="ppaction://media"/>
            <a:extLst>
              <a:ext uri="{FF2B5EF4-FFF2-40B4-BE49-F238E27FC236}">
                <a16:creationId xmlns:a16="http://schemas.microsoft.com/office/drawing/2014/main" id="{972677E2-6BFD-43D0-8F37-FDBEA9FC6F02}"/>
              </a:ext>
            </a:extLst>
          </p:cNvPr>
          <p:cNvPicPr>
            <a:picLocks noRot="1" noChangeAspect="1" noChangeArrowheads="1"/>
          </p:cNvPicPr>
          <p:nvPr>
            <a:wavAudioFile r:embed="rId2" name="8 mm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403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87" fill="hold"/>
                                        <p:tgtEl>
                                          <p:spTgt spid="5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56" fill="hold"/>
                                        <p:tgtEl>
                                          <p:spTgt spid="5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8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9"/>
                </p:tgtEl>
              </p:cMediaNode>
            </p:audio>
          </p:childTnLst>
        </p:cTn>
      </p:par>
    </p:tnLst>
    <p:bldLst>
      <p:bldP spid="5122" grpId="0" autoUpdateAnimBg="0"/>
      <p:bldP spid="5123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>
            <a:extLst>
              <a:ext uri="{FF2B5EF4-FFF2-40B4-BE49-F238E27FC236}">
                <a16:creationId xmlns:a16="http://schemas.microsoft.com/office/drawing/2014/main" id="{3A59B56B-0424-453E-97DC-451160B95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225675"/>
            <a:ext cx="22669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oo</a:t>
            </a:r>
          </a:p>
        </p:txBody>
      </p:sp>
      <p:pic>
        <p:nvPicPr>
          <p:cNvPr id="53251" name="Picture 3" descr="pcs_popular_132">
            <a:hlinkClick r:id="" action="ppaction://noaction">
              <a:snd r:embed="rId1" name="85 oo.wav"/>
            </a:hlinkClick>
            <a:extLst>
              <a:ext uri="{FF2B5EF4-FFF2-40B4-BE49-F238E27FC236}">
                <a16:creationId xmlns:a16="http://schemas.microsoft.com/office/drawing/2014/main" id="{A2142CB6-5199-4163-9035-335D82CEF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24188"/>
            <a:ext cx="838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85 o62.wav">
            <a:hlinkClick r:id="" action="ppaction://media"/>
            <a:extLst>
              <a:ext uri="{FF2B5EF4-FFF2-40B4-BE49-F238E27FC236}">
                <a16:creationId xmlns:a16="http://schemas.microsoft.com/office/drawing/2014/main" id="{2E88DE3C-B75C-41AE-9D78-CAD045DFEC72}"/>
              </a:ext>
            </a:extLst>
          </p:cNvPr>
          <p:cNvPicPr>
            <a:picLocks noRot="1" noChangeAspect="1" noChangeArrowheads="1"/>
          </p:cNvPicPr>
          <p:nvPr>
            <a:wavAudioFile r:embed="rId1" name="85 oo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2" fill="hold"/>
                                        <p:tgtEl>
                                          <p:spTgt spid="604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21"/>
                </p:tgtEl>
              </p:cMediaNode>
            </p:audio>
          </p:childTnLst>
        </p:cTn>
      </p:par>
    </p:tnLst>
    <p:bldLst>
      <p:bldP spid="60418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0D561FBE-9641-4182-8CD8-03BA7D3E5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092450"/>
            <a:ext cx="25908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365C752F-8DFC-486C-A477-CE774D6B0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04825"/>
            <a:ext cx="215106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ar</a:t>
            </a:r>
          </a:p>
        </p:txBody>
      </p:sp>
      <p:sp>
        <p:nvSpPr>
          <p:cNvPr id="49156" name="Text Box 4">
            <a:extLst>
              <a:ext uri="{FF2B5EF4-FFF2-40B4-BE49-F238E27FC236}">
                <a16:creationId xmlns:a16="http://schemas.microsoft.com/office/drawing/2014/main" id="{8E9D8829-71BA-41A7-8C52-012DBA134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724525"/>
            <a:ext cx="4175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>
                <a:latin typeface="Comic Sans MS" panose="030F0702030302020204" pitchFamily="66" charset="0"/>
              </a:rPr>
              <a:t>(southern accents)</a:t>
            </a:r>
          </a:p>
        </p:txBody>
      </p:sp>
      <p:pic>
        <p:nvPicPr>
          <p:cNvPr id="54277" name="Picture 5" descr="pcs_popular_132">
            <a:hlinkClick r:id="" action="ppaction://noaction">
              <a:snd r:embed="rId1" name="86 ar.wav"/>
            </a:hlinkClick>
            <a:extLst>
              <a:ext uri="{FF2B5EF4-FFF2-40B4-BE49-F238E27FC236}">
                <a16:creationId xmlns:a16="http://schemas.microsoft.com/office/drawing/2014/main" id="{5BCD70FC-1BFB-4991-8CEC-55D3ED87E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pcs_popular_132">
            <a:hlinkClick r:id="" action="ppaction://noaction">
              <a:snd r:embed="rId2" name="87 a.wav"/>
            </a:hlinkClick>
            <a:extLst>
              <a:ext uri="{FF2B5EF4-FFF2-40B4-BE49-F238E27FC236}">
                <a16:creationId xmlns:a16="http://schemas.microsoft.com/office/drawing/2014/main" id="{797848D1-7FBC-4419-A51C-0C86A7074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624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86 a62.wav">
            <a:hlinkClick r:id="" action="ppaction://media"/>
            <a:extLst>
              <a:ext uri="{FF2B5EF4-FFF2-40B4-BE49-F238E27FC236}">
                <a16:creationId xmlns:a16="http://schemas.microsoft.com/office/drawing/2014/main" id="{CEEC4A58-9D3D-40CE-82E8-ABE1783917DC}"/>
              </a:ext>
            </a:extLst>
          </p:cNvPr>
          <p:cNvPicPr>
            <a:picLocks noRot="1" noChangeAspect="1" noChangeArrowheads="1"/>
          </p:cNvPicPr>
          <p:nvPr>
            <a:wavAudioFile r:embed="rId1" name="86 ar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144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87 a62.wav">
            <a:hlinkClick r:id="" action="ppaction://media"/>
            <a:extLst>
              <a:ext uri="{FF2B5EF4-FFF2-40B4-BE49-F238E27FC236}">
                <a16:creationId xmlns:a16="http://schemas.microsoft.com/office/drawing/2014/main" id="{91541E04-807E-4E30-B86F-E05985E84B91}"/>
              </a:ext>
            </a:extLst>
          </p:cNvPr>
          <p:cNvPicPr>
            <a:picLocks noRot="1" noChangeAspect="1" noChangeArrowheads="1"/>
          </p:cNvPicPr>
          <p:nvPr>
            <a:wavAudioFile r:embed="rId2" name="87 a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4191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60" fill="hold"/>
                                        <p:tgtEl>
                                          <p:spTgt spid="49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46" fill="hold"/>
                                        <p:tgtEl>
                                          <p:spTgt spid="49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59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60"/>
                </p:tgtEl>
              </p:cMediaNode>
            </p:audio>
          </p:childTnLst>
        </p:cTn>
      </p:par>
    </p:tnLst>
    <p:bldLst>
      <p:bldP spid="49154" grpId="0" autoUpdateAnimBg="0"/>
      <p:bldP spid="49155" grpId="0" autoUpdateAnimBg="0"/>
      <p:bldP spid="49156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DCAC39E6-A6CA-42F4-9304-9D90D70D2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725" y="228600"/>
            <a:ext cx="16414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900"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50179" name="Text Box 3">
            <a:hlinkClick r:id="" action="ppaction://noaction">
              <a:snd r:embed="rId6" name="applause.wav"/>
            </a:hlinkClick>
            <a:extLst>
              <a:ext uri="{FF2B5EF4-FFF2-40B4-BE49-F238E27FC236}">
                <a16:creationId xmlns:a16="http://schemas.microsoft.com/office/drawing/2014/main" id="{6506F661-ECC0-4C66-82B0-C5F168985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1676400"/>
            <a:ext cx="25527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900">
                <a:latin typeface="Comic Sans MS" panose="030F0702030302020204" pitchFamily="66" charset="0"/>
              </a:rPr>
              <a:t>oor</a:t>
            </a:r>
          </a:p>
        </p:txBody>
      </p:sp>
      <p:sp>
        <p:nvSpPr>
          <p:cNvPr id="50180" name="Text Box 4">
            <a:extLst>
              <a:ext uri="{FF2B5EF4-FFF2-40B4-BE49-F238E27FC236}">
                <a16:creationId xmlns:a16="http://schemas.microsoft.com/office/drawing/2014/main" id="{30245031-A9D7-4B56-8A1B-E74142893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200400"/>
            <a:ext cx="3581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900">
                <a:latin typeface="Comic Sans MS" panose="030F0702030302020204" pitchFamily="66" charset="0"/>
              </a:rPr>
              <a:t>ore</a:t>
            </a:r>
          </a:p>
        </p:txBody>
      </p:sp>
      <p:sp>
        <p:nvSpPr>
          <p:cNvPr id="50181" name="Text Box 5">
            <a:hlinkClick r:id="" action="ppaction://noaction">
              <a:snd r:embed="rId7" name="clap.wav"/>
            </a:hlinkClick>
            <a:extLst>
              <a:ext uri="{FF2B5EF4-FFF2-40B4-BE49-F238E27FC236}">
                <a16:creationId xmlns:a16="http://schemas.microsoft.com/office/drawing/2014/main" id="{E1962BE1-F0E2-49EE-903C-2C3C2DF5F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572000"/>
            <a:ext cx="2362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900">
                <a:latin typeface="Comic Sans MS" panose="030F0702030302020204" pitchFamily="66" charset="0"/>
              </a:rPr>
              <a:t>aw</a:t>
            </a:r>
          </a:p>
        </p:txBody>
      </p:sp>
      <p:pic>
        <p:nvPicPr>
          <p:cNvPr id="55302" name="Picture 6" descr="pcs_popular_132">
            <a:hlinkClick r:id="" action="ppaction://noaction">
              <a:snd r:embed="rId1" name="89 or.wav"/>
            </a:hlinkClick>
            <a:extLst>
              <a:ext uri="{FF2B5EF4-FFF2-40B4-BE49-F238E27FC236}">
                <a16:creationId xmlns:a16="http://schemas.microsoft.com/office/drawing/2014/main" id="{2AECB2A7-5C88-43F9-881B-92ABC5935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890588"/>
            <a:ext cx="838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7" descr="pcs_popular_132">
            <a:hlinkClick r:id="" action="ppaction://noaction">
              <a:snd r:embed="rId2" name="90 oor.wav"/>
            </a:hlinkClick>
            <a:extLst>
              <a:ext uri="{FF2B5EF4-FFF2-40B4-BE49-F238E27FC236}">
                <a16:creationId xmlns:a16="http://schemas.microsoft.com/office/drawing/2014/main" id="{8F40648F-CA38-49CC-BFF7-49F86FBD6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8" descr="pcs_popular_132">
            <a:hlinkClick r:id="" action="ppaction://noaction">
              <a:snd r:embed="rId3" name="91 ore.wav"/>
            </a:hlinkClick>
            <a:extLst>
              <a:ext uri="{FF2B5EF4-FFF2-40B4-BE49-F238E27FC236}">
                <a16:creationId xmlns:a16="http://schemas.microsoft.com/office/drawing/2014/main" id="{C7D591B9-5213-4EBC-8A37-F03BA43FB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786188"/>
            <a:ext cx="838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9" descr="pcs_popular_132">
            <a:hlinkClick r:id="" action="ppaction://noaction">
              <a:snd r:embed="rId4" name="92 aw.wav"/>
            </a:hlinkClick>
            <a:extLst>
              <a:ext uri="{FF2B5EF4-FFF2-40B4-BE49-F238E27FC236}">
                <a16:creationId xmlns:a16="http://schemas.microsoft.com/office/drawing/2014/main" id="{A0AD967A-48C4-438F-BE36-3E0A18745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57788"/>
            <a:ext cx="838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89 o62.wav">
            <a:hlinkClick r:id="" action="ppaction://media"/>
            <a:extLst>
              <a:ext uri="{FF2B5EF4-FFF2-40B4-BE49-F238E27FC236}">
                <a16:creationId xmlns:a16="http://schemas.microsoft.com/office/drawing/2014/main" id="{6A839FF0-4601-43FB-B669-8218E81C650F}"/>
              </a:ext>
            </a:extLst>
          </p:cNvPr>
          <p:cNvPicPr>
            <a:picLocks noRot="1" noChangeAspect="1" noChangeArrowheads="1"/>
          </p:cNvPicPr>
          <p:nvPr>
            <a:wavAudioFile r:embed="rId1" name="89 or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609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90 o62.wav">
            <a:hlinkClick r:id="" action="ppaction://media"/>
            <a:extLst>
              <a:ext uri="{FF2B5EF4-FFF2-40B4-BE49-F238E27FC236}">
                <a16:creationId xmlns:a16="http://schemas.microsoft.com/office/drawing/2014/main" id="{545B8736-E88C-4E58-9549-FA2346D81C13}"/>
              </a:ext>
            </a:extLst>
          </p:cNvPr>
          <p:cNvPicPr>
            <a:picLocks noRot="1" noChangeAspect="1" noChangeArrowheads="1"/>
          </p:cNvPicPr>
          <p:nvPr>
            <a:wavAudioFile r:embed="rId2" name="90 oor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1752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8" name="91 o62.wav">
            <a:hlinkClick r:id="" action="ppaction://media"/>
            <a:extLst>
              <a:ext uri="{FF2B5EF4-FFF2-40B4-BE49-F238E27FC236}">
                <a16:creationId xmlns:a16="http://schemas.microsoft.com/office/drawing/2014/main" id="{D182FE0C-CB1C-48BA-AB1C-67B14BFB2A7A}"/>
              </a:ext>
            </a:extLst>
          </p:cNvPr>
          <p:cNvPicPr>
            <a:picLocks noRot="1" noChangeAspect="1" noChangeArrowheads="1"/>
          </p:cNvPicPr>
          <p:nvPr>
            <a:wavAudioFile r:embed="rId3" name="91 ore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3733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9" name="92 a62.wav">
            <a:hlinkClick r:id="" action="ppaction://media"/>
            <a:extLst>
              <a:ext uri="{FF2B5EF4-FFF2-40B4-BE49-F238E27FC236}">
                <a16:creationId xmlns:a16="http://schemas.microsoft.com/office/drawing/2014/main" id="{431865CE-9C36-4321-8B8B-CA021CE3F010}"/>
              </a:ext>
            </a:extLst>
          </p:cNvPr>
          <p:cNvPicPr>
            <a:picLocks noRot="1" noChangeAspect="1" noChangeArrowheads="1"/>
          </p:cNvPicPr>
          <p:nvPr>
            <a:wavAudioFile r:embed="rId4" name="92 aw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5562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33" fill="hold"/>
                                        <p:tgtEl>
                                          <p:spTgt spid="50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41" fill="hold"/>
                                        <p:tgtEl>
                                          <p:spTgt spid="501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09" fill="hold"/>
                                        <p:tgtEl>
                                          <p:spTgt spid="501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55" fill="hold"/>
                                        <p:tgtEl>
                                          <p:spTgt spid="501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186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187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188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189"/>
                </p:tgtEl>
              </p:cMediaNode>
            </p:audio>
          </p:childTnLst>
        </p:cTn>
      </p:par>
    </p:tnLst>
    <p:bldLst>
      <p:bldP spid="50178" grpId="0" autoUpdateAnimBg="0"/>
      <p:bldP spid="50179" grpId="0" autoUpdateAnimBg="0"/>
      <p:bldP spid="50180" grpId="0" autoUpdateAnimBg="0"/>
      <p:bldP spid="50181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07C3E463-C2FB-4924-8D51-C87C11C61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4450"/>
            <a:ext cx="28194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air</a:t>
            </a:r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7F2CD52F-B7E7-413D-914B-4EB8E9712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101850"/>
            <a:ext cx="46482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are</a:t>
            </a:r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5F307D61-B136-4C97-92B7-5FA05527B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006850"/>
            <a:ext cx="30480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ear</a:t>
            </a:r>
          </a:p>
        </p:txBody>
      </p:sp>
      <p:pic>
        <p:nvPicPr>
          <p:cNvPr id="56325" name="Picture 5" descr="pcs_popular_132">
            <a:hlinkClick r:id="" action="ppaction://noaction">
              <a:snd r:embed="rId1" name="93 air.wav"/>
            </a:hlinkClick>
            <a:extLst>
              <a:ext uri="{FF2B5EF4-FFF2-40B4-BE49-F238E27FC236}">
                <a16:creationId xmlns:a16="http://schemas.microsoft.com/office/drawing/2014/main" id="{6FE6C4AF-BC8C-4C38-B91F-6E9BEE9CA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144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6" descr="pcs_popular_132">
            <a:hlinkClick r:id="" action="ppaction://noaction">
              <a:snd r:embed="rId2" name="94 are.wav"/>
            </a:hlinkClick>
            <a:extLst>
              <a:ext uri="{FF2B5EF4-FFF2-40B4-BE49-F238E27FC236}">
                <a16:creationId xmlns:a16="http://schemas.microsoft.com/office/drawing/2014/main" id="{46E46B24-417A-4714-B5A1-5491DE3B6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9718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7" descr="pcs_popular_132">
            <a:hlinkClick r:id="" action="ppaction://noaction">
              <a:snd r:embed="rId3" name="95 ear.wav"/>
            </a:hlinkClick>
            <a:extLst>
              <a:ext uri="{FF2B5EF4-FFF2-40B4-BE49-F238E27FC236}">
                <a16:creationId xmlns:a16="http://schemas.microsoft.com/office/drawing/2014/main" id="{B9CE8D2F-C53D-4C93-AD80-CC72A11D0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768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93 a62.wav">
            <a:hlinkClick r:id="" action="ppaction://media"/>
            <a:extLst>
              <a:ext uri="{FF2B5EF4-FFF2-40B4-BE49-F238E27FC236}">
                <a16:creationId xmlns:a16="http://schemas.microsoft.com/office/drawing/2014/main" id="{780E8CF4-08DD-4D3C-BE6F-0F04B60545DA}"/>
              </a:ext>
            </a:extLst>
          </p:cNvPr>
          <p:cNvPicPr>
            <a:picLocks noRot="1" noChangeAspect="1" noChangeArrowheads="1"/>
          </p:cNvPicPr>
          <p:nvPr>
            <a:wavAudioFile r:embed="rId1" name="93 air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83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94 a62.wav">
            <a:hlinkClick r:id="" action="ppaction://media"/>
            <a:extLst>
              <a:ext uri="{FF2B5EF4-FFF2-40B4-BE49-F238E27FC236}">
                <a16:creationId xmlns:a16="http://schemas.microsoft.com/office/drawing/2014/main" id="{54058E4B-D7A5-42D1-A176-5B9DBDFA8621}"/>
              </a:ext>
            </a:extLst>
          </p:cNvPr>
          <p:cNvPicPr>
            <a:picLocks noRot="1" noChangeAspect="1" noChangeArrowheads="1"/>
          </p:cNvPicPr>
          <p:nvPr>
            <a:wavAudioFile r:embed="rId2" name="94 are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3124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95 e62.wav">
            <a:hlinkClick r:id="" action="ppaction://media"/>
            <a:extLst>
              <a:ext uri="{FF2B5EF4-FFF2-40B4-BE49-F238E27FC236}">
                <a16:creationId xmlns:a16="http://schemas.microsoft.com/office/drawing/2014/main" id="{D5AF858E-4EE9-4F64-BD87-4BCD1A458BFE}"/>
              </a:ext>
            </a:extLst>
          </p:cNvPr>
          <p:cNvPicPr>
            <a:picLocks noRot="1" noChangeAspect="1" noChangeArrowheads="1"/>
          </p:cNvPicPr>
          <p:nvPr>
            <a:wavAudioFile r:embed="rId3" name="95 ear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5029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87" fill="hold"/>
                                        <p:tgtEl>
                                          <p:spTgt spid="51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30" fill="hold"/>
                                        <p:tgtEl>
                                          <p:spTgt spid="512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63" fill="hold"/>
                                        <p:tgtEl>
                                          <p:spTgt spid="51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08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09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10"/>
                </p:tgtEl>
              </p:cMediaNode>
            </p:audio>
          </p:childTnLst>
        </p:cTn>
      </p:par>
    </p:tnLst>
    <p:bldLst>
      <p:bldP spid="51202" grpId="0" autoUpdateAnimBg="0"/>
      <p:bldP spid="51203" grpId="0" autoUpdateAnimBg="0"/>
      <p:bldP spid="51204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>
            <a:extLst>
              <a:ext uri="{FF2B5EF4-FFF2-40B4-BE49-F238E27FC236}">
                <a16:creationId xmlns:a16="http://schemas.microsoft.com/office/drawing/2014/main" id="{9BBB75C6-0AB4-4F1D-A5BD-1FBC88079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4450"/>
            <a:ext cx="28194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ir</a:t>
            </a:r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5288A9E3-7C10-4F62-B15A-1051E75C7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101850"/>
            <a:ext cx="46482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ur</a:t>
            </a:r>
          </a:p>
        </p:txBody>
      </p:sp>
      <p:sp>
        <p:nvSpPr>
          <p:cNvPr id="52228" name="Text Box 4">
            <a:extLst>
              <a:ext uri="{FF2B5EF4-FFF2-40B4-BE49-F238E27FC236}">
                <a16:creationId xmlns:a16="http://schemas.microsoft.com/office/drawing/2014/main" id="{F7115E09-72FE-435C-9443-681719E06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006850"/>
            <a:ext cx="194627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er</a:t>
            </a:r>
          </a:p>
        </p:txBody>
      </p:sp>
      <p:pic>
        <p:nvPicPr>
          <p:cNvPr id="57349" name="Picture 5" descr="pcs_popular_132">
            <a:hlinkClick r:id="" action="ppaction://noaction">
              <a:snd r:embed="rId1" name="96 ir.wav"/>
            </a:hlinkClick>
            <a:extLst>
              <a:ext uri="{FF2B5EF4-FFF2-40B4-BE49-F238E27FC236}">
                <a16:creationId xmlns:a16="http://schemas.microsoft.com/office/drawing/2014/main" id="{7DA56FDD-1945-46F8-8C35-DA20E82B2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144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6" descr="pcs_popular_132">
            <a:hlinkClick r:id="" action="ppaction://noaction">
              <a:snd r:embed="rId2" name="97 ur.wav"/>
            </a:hlinkClick>
            <a:extLst>
              <a:ext uri="{FF2B5EF4-FFF2-40B4-BE49-F238E27FC236}">
                <a16:creationId xmlns:a16="http://schemas.microsoft.com/office/drawing/2014/main" id="{2DB0F199-E765-4038-8C68-0E8A5F2EA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9718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7" descr="pcs_popular_132">
            <a:hlinkClick r:id="" action="ppaction://noaction">
              <a:snd r:embed="rId3" name="98 er.wav"/>
            </a:hlinkClick>
            <a:extLst>
              <a:ext uri="{FF2B5EF4-FFF2-40B4-BE49-F238E27FC236}">
                <a16:creationId xmlns:a16="http://schemas.microsoft.com/office/drawing/2014/main" id="{8E18B5F8-73AE-4955-8A2F-C5022BA84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768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96 i77.wav">
            <a:hlinkClick r:id="" action="ppaction://media"/>
            <a:extLst>
              <a:ext uri="{FF2B5EF4-FFF2-40B4-BE49-F238E27FC236}">
                <a16:creationId xmlns:a16="http://schemas.microsoft.com/office/drawing/2014/main" id="{DE2504B7-96CD-4625-BF4C-5C14873831E3}"/>
              </a:ext>
            </a:extLst>
          </p:cNvPr>
          <p:cNvPicPr>
            <a:picLocks noRot="1" noChangeAspect="1" noChangeArrowheads="1"/>
          </p:cNvPicPr>
          <p:nvPr>
            <a:wavAudioFile r:embed="rId1" name="96 ir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990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97 u77.wav">
            <a:hlinkClick r:id="" action="ppaction://media"/>
            <a:extLst>
              <a:ext uri="{FF2B5EF4-FFF2-40B4-BE49-F238E27FC236}">
                <a16:creationId xmlns:a16="http://schemas.microsoft.com/office/drawing/2014/main" id="{75A049F6-F863-4EC6-8492-E5894D045AD3}"/>
              </a:ext>
            </a:extLst>
          </p:cNvPr>
          <p:cNvPicPr>
            <a:picLocks noRot="1" noChangeAspect="1" noChangeArrowheads="1"/>
          </p:cNvPicPr>
          <p:nvPr>
            <a:wavAudioFile r:embed="rId2" name="97 ur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3200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98 e77.wav">
            <a:hlinkClick r:id="" action="ppaction://media"/>
            <a:extLst>
              <a:ext uri="{FF2B5EF4-FFF2-40B4-BE49-F238E27FC236}">
                <a16:creationId xmlns:a16="http://schemas.microsoft.com/office/drawing/2014/main" id="{35CE9E76-51C8-43CB-AE82-AF0319D4C15C}"/>
              </a:ext>
            </a:extLst>
          </p:cNvPr>
          <p:cNvPicPr>
            <a:picLocks noRot="1" noChangeAspect="1" noChangeArrowheads="1"/>
          </p:cNvPicPr>
          <p:nvPr>
            <a:wavAudioFile r:embed="rId3" name="98 er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5562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8" fill="hold"/>
                                        <p:tgtEl>
                                          <p:spTgt spid="522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35" fill="hold"/>
                                        <p:tgtEl>
                                          <p:spTgt spid="522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73" fill="hold"/>
                                        <p:tgtEl>
                                          <p:spTgt spid="522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32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33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34"/>
                </p:tgtEl>
              </p:cMediaNode>
            </p:audio>
          </p:childTnLst>
        </p:cTn>
      </p:par>
    </p:tnLst>
    <p:bldLst>
      <p:bldP spid="52226" grpId="0" autoUpdateAnimBg="0"/>
      <p:bldP spid="52227" grpId="0" autoUpdateAnimBg="0"/>
      <p:bldP spid="52228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>
            <a:extLst>
              <a:ext uri="{FF2B5EF4-FFF2-40B4-BE49-F238E27FC236}">
                <a16:creationId xmlns:a16="http://schemas.microsoft.com/office/drawing/2014/main" id="{2E310178-E464-405D-8869-578C3DB5E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57200"/>
            <a:ext cx="25908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ou</a:t>
            </a:r>
          </a:p>
        </p:txBody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FE0DBF8E-2EA5-41FA-A759-9B2100504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124200"/>
            <a:ext cx="27162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ow</a:t>
            </a:r>
          </a:p>
        </p:txBody>
      </p:sp>
      <p:pic>
        <p:nvPicPr>
          <p:cNvPr id="58372" name="Picture 4" descr="pcs_popular_132">
            <a:hlinkClick r:id="" action="ppaction://noaction">
              <a:snd r:embed="rId1" name="99 ou.wav"/>
            </a:hlinkClick>
            <a:extLst>
              <a:ext uri="{FF2B5EF4-FFF2-40B4-BE49-F238E27FC236}">
                <a16:creationId xmlns:a16="http://schemas.microsoft.com/office/drawing/2014/main" id="{702081A9-B6CB-4381-B9A7-9A7E1467F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 descr="pcs_popular_132">
            <a:hlinkClick r:id="" action="ppaction://noaction">
              <a:snd r:embed="rId2" name="100 ow.wav"/>
            </a:hlinkClick>
            <a:extLst>
              <a:ext uri="{FF2B5EF4-FFF2-40B4-BE49-F238E27FC236}">
                <a16:creationId xmlns:a16="http://schemas.microsoft.com/office/drawing/2014/main" id="{A69AE65B-7D3E-45F8-B5B7-DFDCA2B57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38588"/>
            <a:ext cx="838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99 o77.wav">
            <a:hlinkClick r:id="" action="ppaction://media"/>
            <a:extLst>
              <a:ext uri="{FF2B5EF4-FFF2-40B4-BE49-F238E27FC236}">
                <a16:creationId xmlns:a16="http://schemas.microsoft.com/office/drawing/2014/main" id="{CCE8BC00-E6C9-4CE5-94F2-3822A272A2CF}"/>
              </a:ext>
            </a:extLst>
          </p:cNvPr>
          <p:cNvPicPr>
            <a:picLocks noRot="1" noChangeAspect="1" noChangeArrowheads="1"/>
          </p:cNvPicPr>
          <p:nvPr>
            <a:wavAudioFile r:embed="rId1" name="99 ou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1219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100 77.wav">
            <a:hlinkClick r:id="" action="ppaction://media"/>
            <a:extLst>
              <a:ext uri="{FF2B5EF4-FFF2-40B4-BE49-F238E27FC236}">
                <a16:creationId xmlns:a16="http://schemas.microsoft.com/office/drawing/2014/main" id="{072AC5D6-7FF0-4949-8285-022BCD2E2E52}"/>
              </a:ext>
            </a:extLst>
          </p:cNvPr>
          <p:cNvPicPr>
            <a:picLocks noRot="1" noChangeAspect="1" noChangeArrowheads="1"/>
          </p:cNvPicPr>
          <p:nvPr>
            <a:wavAudioFile r:embed="rId2" name="100 ow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4267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00" fill="hold"/>
                                        <p:tgtEl>
                                          <p:spTgt spid="532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52" fill="hold"/>
                                        <p:tgtEl>
                                          <p:spTgt spid="532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54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55"/>
                </p:tgtEl>
              </p:cMediaNode>
            </p:audio>
          </p:childTnLst>
        </p:cTn>
      </p:par>
    </p:tnLst>
    <p:bldLst>
      <p:bldP spid="53250" grpId="0" autoUpdateAnimBg="0"/>
      <p:bldP spid="53251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5CA253D5-F2E2-4F93-B89B-E24EB90C0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25450"/>
            <a:ext cx="25908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oy</a:t>
            </a:r>
          </a:p>
        </p:txBody>
      </p:sp>
      <p:sp>
        <p:nvSpPr>
          <p:cNvPr id="55299" name="Text Box 3">
            <a:extLst>
              <a:ext uri="{FF2B5EF4-FFF2-40B4-BE49-F238E27FC236}">
                <a16:creationId xmlns:a16="http://schemas.microsoft.com/office/drawing/2014/main" id="{91402B5D-7FE5-4F6C-897E-7E6EDC199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140075"/>
            <a:ext cx="178117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oi</a:t>
            </a:r>
          </a:p>
        </p:txBody>
      </p:sp>
      <p:pic>
        <p:nvPicPr>
          <p:cNvPr id="59396" name="Picture 6" descr="pcs_popular_132">
            <a:hlinkClick r:id="" action="ppaction://noaction">
              <a:snd r:embed="rId1" name="101 oy.wav"/>
            </a:hlinkClick>
            <a:extLst>
              <a:ext uri="{FF2B5EF4-FFF2-40B4-BE49-F238E27FC236}">
                <a16:creationId xmlns:a16="http://schemas.microsoft.com/office/drawing/2014/main" id="{20EECF8F-05B8-4B12-A6DD-5564953CE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7" descr="pcs_popular_132">
            <a:hlinkClick r:id="" action="ppaction://noaction">
              <a:snd r:embed="rId2" name="102 oi.wav"/>
            </a:hlinkClick>
            <a:extLst>
              <a:ext uri="{FF2B5EF4-FFF2-40B4-BE49-F238E27FC236}">
                <a16:creationId xmlns:a16="http://schemas.microsoft.com/office/drawing/2014/main" id="{787BE883-98C7-4320-B587-D4F4E24C0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38588"/>
            <a:ext cx="838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101 77.wav">
            <a:hlinkClick r:id="" action="ppaction://media"/>
            <a:extLst>
              <a:ext uri="{FF2B5EF4-FFF2-40B4-BE49-F238E27FC236}">
                <a16:creationId xmlns:a16="http://schemas.microsoft.com/office/drawing/2014/main" id="{B85A65C1-4CD9-4020-A646-B0C9F18D5348}"/>
              </a:ext>
            </a:extLst>
          </p:cNvPr>
          <p:cNvPicPr>
            <a:picLocks noRot="1" noChangeAspect="1" noChangeArrowheads="1"/>
          </p:cNvPicPr>
          <p:nvPr>
            <a:wavAudioFile r:embed="rId1" name="101 oy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1371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102 77.wav">
            <a:hlinkClick r:id="" action="ppaction://media"/>
            <a:extLst>
              <a:ext uri="{FF2B5EF4-FFF2-40B4-BE49-F238E27FC236}">
                <a16:creationId xmlns:a16="http://schemas.microsoft.com/office/drawing/2014/main" id="{E92EAB04-7920-47BE-9073-B13586C60CEB}"/>
              </a:ext>
            </a:extLst>
          </p:cNvPr>
          <p:cNvPicPr>
            <a:picLocks noRot="1" noChangeAspect="1" noChangeArrowheads="1"/>
          </p:cNvPicPr>
          <p:nvPr>
            <a:wavAudioFile r:embed="rId2" name="102 oi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472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6" fill="hold"/>
                                        <p:tgtEl>
                                          <p:spTgt spid="55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86" fill="hold"/>
                                        <p:tgtEl>
                                          <p:spTgt spid="553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04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05"/>
                </p:tgtEl>
              </p:cMediaNode>
            </p:audio>
          </p:childTnLst>
        </p:cTn>
      </p:par>
    </p:tnLst>
    <p:bldLst>
      <p:bldP spid="55298" grpId="0" autoUpdateAnimBg="0"/>
      <p:bldP spid="55299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>
            <a:extLst>
              <a:ext uri="{FF2B5EF4-FFF2-40B4-BE49-F238E27FC236}">
                <a16:creationId xmlns:a16="http://schemas.microsoft.com/office/drawing/2014/main" id="{E70C71DB-380C-477F-A8EF-E8BF940BA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57200"/>
            <a:ext cx="37528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ear</a:t>
            </a:r>
          </a:p>
        </p:txBody>
      </p:sp>
      <p:sp>
        <p:nvSpPr>
          <p:cNvPr id="57347" name="Text Box 3">
            <a:extLst>
              <a:ext uri="{FF2B5EF4-FFF2-40B4-BE49-F238E27FC236}">
                <a16:creationId xmlns:a16="http://schemas.microsoft.com/office/drawing/2014/main" id="{E1F8AF11-2489-44A0-B1E2-57DB7D152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140075"/>
            <a:ext cx="41148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eer</a:t>
            </a:r>
          </a:p>
        </p:txBody>
      </p:sp>
      <p:pic>
        <p:nvPicPr>
          <p:cNvPr id="60420" name="Picture 4" descr="pcs_popular_132">
            <a:hlinkClick r:id="" action="ppaction://noaction">
              <a:snd r:embed="rId1" name="104 ear.wav"/>
            </a:hlinkClick>
            <a:extLst>
              <a:ext uri="{FF2B5EF4-FFF2-40B4-BE49-F238E27FC236}">
                <a16:creationId xmlns:a16="http://schemas.microsoft.com/office/drawing/2014/main" id="{C391F9A4-4007-4D58-968A-E2462195E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 descr="pcs_popular_132">
            <a:hlinkClick r:id="" action="ppaction://noaction">
              <a:snd r:embed="rId2" name="105 eer.wav"/>
            </a:hlinkClick>
            <a:extLst>
              <a:ext uri="{FF2B5EF4-FFF2-40B4-BE49-F238E27FC236}">
                <a16:creationId xmlns:a16="http://schemas.microsoft.com/office/drawing/2014/main" id="{1B185CA3-961F-417B-A973-F09BF8732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38588"/>
            <a:ext cx="838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104 77.wav">
            <a:hlinkClick r:id="" action="ppaction://media"/>
            <a:extLst>
              <a:ext uri="{FF2B5EF4-FFF2-40B4-BE49-F238E27FC236}">
                <a16:creationId xmlns:a16="http://schemas.microsoft.com/office/drawing/2014/main" id="{DDF58C24-F032-4EF4-A564-70370491E07C}"/>
              </a:ext>
            </a:extLst>
          </p:cNvPr>
          <p:cNvPicPr>
            <a:picLocks noRot="1" noChangeAspect="1" noChangeArrowheads="1"/>
          </p:cNvPicPr>
          <p:nvPr>
            <a:wavAudioFile r:embed="rId1" name="104 ear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152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105 93.wav">
            <a:hlinkClick r:id="" action="ppaction://media"/>
            <a:extLst>
              <a:ext uri="{FF2B5EF4-FFF2-40B4-BE49-F238E27FC236}">
                <a16:creationId xmlns:a16="http://schemas.microsoft.com/office/drawing/2014/main" id="{CB4FE95C-222A-48B0-B97F-841243BE72CB}"/>
              </a:ext>
            </a:extLst>
          </p:cNvPr>
          <p:cNvPicPr>
            <a:picLocks noRot="1" noChangeAspect="1" noChangeArrowheads="1"/>
          </p:cNvPicPr>
          <p:nvPr>
            <a:wavAudioFile r:embed="rId2" name="105 eer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4267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5" fill="hold"/>
                                        <p:tgtEl>
                                          <p:spTgt spid="57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14" fill="hold"/>
                                        <p:tgtEl>
                                          <p:spTgt spid="573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50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52"/>
                </p:tgtEl>
              </p:cMediaNode>
            </p:audio>
          </p:childTnLst>
        </p:cTn>
      </p:par>
    </p:tnLst>
    <p:bldLst>
      <p:bldP spid="57346" grpId="0" autoUpdateAnimBg="0"/>
      <p:bldP spid="57347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>
            <a:extLst>
              <a:ext uri="{FF2B5EF4-FFF2-40B4-BE49-F238E27FC236}">
                <a16:creationId xmlns:a16="http://schemas.microsoft.com/office/drawing/2014/main" id="{2C585028-818B-44D3-B530-B8B72A1C2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257425"/>
            <a:ext cx="277812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ire</a:t>
            </a:r>
          </a:p>
        </p:txBody>
      </p:sp>
      <p:pic>
        <p:nvPicPr>
          <p:cNvPr id="61443" name="Picture 3" descr="pcs_popular_132">
            <a:hlinkClick r:id="" action="ppaction://noaction">
              <a:snd r:embed="rId1" name="106 ire.wav"/>
            </a:hlinkClick>
            <a:extLst>
              <a:ext uri="{FF2B5EF4-FFF2-40B4-BE49-F238E27FC236}">
                <a16:creationId xmlns:a16="http://schemas.microsoft.com/office/drawing/2014/main" id="{1D36813C-38C9-44D1-B077-4F1AB1D6A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24188"/>
            <a:ext cx="838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106 93.wav">
            <a:hlinkClick r:id="" action="ppaction://media"/>
            <a:extLst>
              <a:ext uri="{FF2B5EF4-FFF2-40B4-BE49-F238E27FC236}">
                <a16:creationId xmlns:a16="http://schemas.microsoft.com/office/drawing/2014/main" id="{7A514B56-AB60-4D85-8D8C-B820C07BBEAF}"/>
              </a:ext>
            </a:extLst>
          </p:cNvPr>
          <p:cNvPicPr>
            <a:picLocks noRot="1" noChangeAspect="1" noChangeArrowheads="1"/>
          </p:cNvPicPr>
          <p:nvPr>
            <a:wavAudioFile r:embed="rId1" name="106 ire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304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2" fill="hold"/>
                                        <p:tgtEl>
                                          <p:spTgt spid="583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372"/>
                </p:tgtEl>
              </p:cMediaNode>
            </p:audio>
          </p:childTnLst>
        </p:cTn>
      </p:par>
    </p:tnLst>
    <p:bldLst>
      <p:bldP spid="58370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>
            <a:extLst>
              <a:ext uri="{FF2B5EF4-FFF2-40B4-BE49-F238E27FC236}">
                <a16:creationId xmlns:a16="http://schemas.microsoft.com/office/drawing/2014/main" id="{2EEAB3D8-4BCB-47F0-B0A6-F899CD7C1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209800"/>
            <a:ext cx="30480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ure</a:t>
            </a:r>
          </a:p>
        </p:txBody>
      </p:sp>
      <p:pic>
        <p:nvPicPr>
          <p:cNvPr id="62467" name="Picture 3" descr="pcs_popular_132">
            <a:hlinkClick r:id="" action="ppaction://noaction">
              <a:snd r:embed="rId1" name="107 ure.wav"/>
            </a:hlinkClick>
            <a:extLst>
              <a:ext uri="{FF2B5EF4-FFF2-40B4-BE49-F238E27FC236}">
                <a16:creationId xmlns:a16="http://schemas.microsoft.com/office/drawing/2014/main" id="{A74675DD-B511-49D8-8089-EEA0D6F97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24188"/>
            <a:ext cx="838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107 93.wav">
            <a:hlinkClick r:id="" action="ppaction://media"/>
            <a:extLst>
              <a:ext uri="{FF2B5EF4-FFF2-40B4-BE49-F238E27FC236}">
                <a16:creationId xmlns:a16="http://schemas.microsoft.com/office/drawing/2014/main" id="{322E36BB-89DC-4ADB-9D9B-E06ED1F12A64}"/>
              </a:ext>
            </a:extLst>
          </p:cNvPr>
          <p:cNvPicPr>
            <a:picLocks noRot="1" noChangeAspect="1" noChangeArrowheads="1"/>
          </p:cNvPicPr>
          <p:nvPr>
            <a:wavAudioFile r:embed="rId1" name="107 ure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304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61" fill="hold"/>
                                        <p:tgtEl>
                                          <p:spTgt spid="593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396"/>
                </p:tgtEl>
              </p:cMediaNode>
            </p:audio>
          </p:childTnLst>
        </p:cTn>
      </p:par>
    </p:tnLst>
    <p:bldLst>
      <p:bldP spid="5939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B78E2FB4-0389-467A-8804-5EC274E88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04825"/>
            <a:ext cx="1220788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6287228D-FA15-4DAC-A728-DD3BFFCB2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140075"/>
            <a:ext cx="225742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nn</a:t>
            </a:r>
          </a:p>
        </p:txBody>
      </p:sp>
      <p:pic>
        <p:nvPicPr>
          <p:cNvPr id="17412" name="Picture 4" descr="pcs_popular_132">
            <a:hlinkClick r:id="" action="ppaction://noaction">
              <a:snd r:embed="rId1" name="9 n.wav"/>
            </a:hlinkClick>
            <a:extLst>
              <a:ext uri="{FF2B5EF4-FFF2-40B4-BE49-F238E27FC236}">
                <a16:creationId xmlns:a16="http://schemas.microsoft.com/office/drawing/2014/main" id="{63AD048F-63AE-411F-921E-14EDB53F6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pcs_popular_132">
            <a:hlinkClick r:id="" action="ppaction://noaction">
              <a:snd r:embed="rId2" name="10 nn.wav"/>
            </a:hlinkClick>
            <a:extLst>
              <a:ext uri="{FF2B5EF4-FFF2-40B4-BE49-F238E27FC236}">
                <a16:creationId xmlns:a16="http://schemas.microsoft.com/office/drawing/2014/main" id="{3EF8C5A4-A56A-4AE8-B75F-3846E5F53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624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9 n4017.wav">
            <a:hlinkClick r:id="" action="ppaction://media"/>
            <a:extLst>
              <a:ext uri="{FF2B5EF4-FFF2-40B4-BE49-F238E27FC236}">
                <a16:creationId xmlns:a16="http://schemas.microsoft.com/office/drawing/2014/main" id="{947977A0-3021-440D-8E75-58FE4F5B9E71}"/>
              </a:ext>
            </a:extLst>
          </p:cNvPr>
          <p:cNvPicPr>
            <a:picLocks noRot="1" noChangeAspect="1" noChangeArrowheads="1"/>
          </p:cNvPicPr>
          <p:nvPr>
            <a:wavAudioFile r:embed="rId1" name="9 n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676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10 n4017.wav">
            <a:hlinkClick r:id="" action="ppaction://media"/>
            <a:extLst>
              <a:ext uri="{FF2B5EF4-FFF2-40B4-BE49-F238E27FC236}">
                <a16:creationId xmlns:a16="http://schemas.microsoft.com/office/drawing/2014/main" id="{C37B33F2-02B9-44B2-82EF-D15F379D6CA8}"/>
              </a:ext>
            </a:extLst>
          </p:cNvPr>
          <p:cNvPicPr>
            <a:picLocks noRot="1" noChangeAspect="1" noChangeArrowheads="1"/>
          </p:cNvPicPr>
          <p:nvPr>
            <a:wavAudioFile r:embed="rId2" name="10 nn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3657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43" fill="hold"/>
                                        <p:tgtEl>
                                          <p:spTgt spid="7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57" fill="hold"/>
                                        <p:tgtEl>
                                          <p:spTgt spid="71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6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7"/>
                </p:tgtEl>
              </p:cMediaNode>
            </p:audio>
          </p:childTnLst>
        </p:cTn>
      </p:par>
    </p:tnLst>
    <p:bldLst>
      <p:bldP spid="7170" grpId="0" autoUpdateAnimBg="0"/>
      <p:bldP spid="717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5C2F9693-B866-4360-B631-16A137010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55600"/>
            <a:ext cx="1233488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7200"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17F1C285-261B-4404-ACCF-619DFB0EB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052763"/>
            <a:ext cx="2282825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7200">
                <a:latin typeface="Comic Sans MS" panose="030F0702030302020204" pitchFamily="66" charset="0"/>
              </a:rPr>
              <a:t>rr</a:t>
            </a:r>
          </a:p>
        </p:txBody>
      </p:sp>
      <p:pic>
        <p:nvPicPr>
          <p:cNvPr id="18436" name="Picture 4" descr="pcs_popular_132">
            <a:hlinkClick r:id="" action="ppaction://noaction">
              <a:snd r:embed="rId1" name="11 r.wav"/>
            </a:hlinkClick>
            <a:extLst>
              <a:ext uri="{FF2B5EF4-FFF2-40B4-BE49-F238E27FC236}">
                <a16:creationId xmlns:a16="http://schemas.microsoft.com/office/drawing/2014/main" id="{D379D614-F472-4CA7-B5F7-2B0EEA7B0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pcs_popular_132">
            <a:hlinkClick r:id="" action="ppaction://noaction">
              <a:snd r:embed="rId2" name="12 rr.wav"/>
            </a:hlinkClick>
            <a:extLst>
              <a:ext uri="{FF2B5EF4-FFF2-40B4-BE49-F238E27FC236}">
                <a16:creationId xmlns:a16="http://schemas.microsoft.com/office/drawing/2014/main" id="{1D0B8EE2-09DF-4EE9-85F2-FF769512C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624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11 r4033.wav">
            <a:hlinkClick r:id="" action="ppaction://media"/>
            <a:extLst>
              <a:ext uri="{FF2B5EF4-FFF2-40B4-BE49-F238E27FC236}">
                <a16:creationId xmlns:a16="http://schemas.microsoft.com/office/drawing/2014/main" id="{9D0DD293-B150-4F6F-A4B4-6E0A648B57F1}"/>
              </a:ext>
            </a:extLst>
          </p:cNvPr>
          <p:cNvPicPr>
            <a:picLocks noRot="1" noChangeAspect="1" noChangeArrowheads="1"/>
          </p:cNvPicPr>
          <p:nvPr>
            <a:wavAudioFile r:embed="rId1" name="11 r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160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12 r4033.wav">
            <a:hlinkClick r:id="" action="ppaction://media"/>
            <a:extLst>
              <a:ext uri="{FF2B5EF4-FFF2-40B4-BE49-F238E27FC236}">
                <a16:creationId xmlns:a16="http://schemas.microsoft.com/office/drawing/2014/main" id="{B8D9F572-81AC-436F-9106-1724BDCD420E}"/>
              </a:ext>
            </a:extLst>
          </p:cNvPr>
          <p:cNvPicPr>
            <a:picLocks noRot="1" noChangeAspect="1" noChangeArrowheads="1"/>
          </p:cNvPicPr>
          <p:nvPr>
            <a:wavAudioFile r:embed="rId2" name="12 rr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4191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95" fill="hold"/>
                                        <p:tgtEl>
                                          <p:spTgt spid="81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87" fill="hold"/>
                                        <p:tgtEl>
                                          <p:spTgt spid="8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8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9"/>
                </p:tgtEl>
              </p:cMediaNode>
            </p:audio>
          </p:childTnLst>
        </p:cTn>
      </p:par>
    </p:tnLst>
    <p:bldLst>
      <p:bldP spid="8194" grpId="0" autoUpdateAnimBg="0"/>
      <p:bldP spid="819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2BE07CB1-33CB-4795-B663-DC9D3BCBC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76200"/>
            <a:ext cx="11430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98B62B36-4A3D-4C24-8CF9-96C12747F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101850"/>
            <a:ext cx="22860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ss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59897604-7E48-4458-B831-B0E19948F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054475"/>
            <a:ext cx="22352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se</a:t>
            </a:r>
          </a:p>
        </p:txBody>
      </p:sp>
      <p:pic>
        <p:nvPicPr>
          <p:cNvPr id="19461" name="Picture 5" descr="pcs_popular_132">
            <a:hlinkClick r:id="" action="ppaction://noaction">
              <a:snd r:embed="rId1" name="13 s.wav"/>
            </a:hlinkClick>
            <a:extLst>
              <a:ext uri="{FF2B5EF4-FFF2-40B4-BE49-F238E27FC236}">
                <a16:creationId xmlns:a16="http://schemas.microsoft.com/office/drawing/2014/main" id="{D2482340-D44B-403F-8813-0D2012A8D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144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pcs_popular_132">
            <a:hlinkClick r:id="" action="ppaction://noaction">
              <a:snd r:embed="rId2" name="14 ss.wav"/>
            </a:hlinkClick>
            <a:extLst>
              <a:ext uri="{FF2B5EF4-FFF2-40B4-BE49-F238E27FC236}">
                <a16:creationId xmlns:a16="http://schemas.microsoft.com/office/drawing/2014/main" id="{C8F851B8-0E8E-4B7C-95FD-C17B387BD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9718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pcs_popular_132">
            <a:hlinkClick r:id="" action="ppaction://noaction">
              <a:snd r:embed="rId3" name="15 se.wav"/>
            </a:hlinkClick>
            <a:extLst>
              <a:ext uri="{FF2B5EF4-FFF2-40B4-BE49-F238E27FC236}">
                <a16:creationId xmlns:a16="http://schemas.microsoft.com/office/drawing/2014/main" id="{83178AFD-C7F5-421A-81A9-B0D69CB65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768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13 s4033.wav">
            <a:hlinkClick r:id="" action="ppaction://media"/>
            <a:extLst>
              <a:ext uri="{FF2B5EF4-FFF2-40B4-BE49-F238E27FC236}">
                <a16:creationId xmlns:a16="http://schemas.microsoft.com/office/drawing/2014/main" id="{9935F391-8976-4FAD-A28A-CF17584B43B5}"/>
              </a:ext>
            </a:extLst>
          </p:cNvPr>
          <p:cNvPicPr>
            <a:picLocks noRot="1" noChangeAspect="1" noChangeArrowheads="1"/>
          </p:cNvPicPr>
          <p:nvPr>
            <a:wavAudioFile r:embed="rId1" name="13 s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371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14 s4033.wav">
            <a:hlinkClick r:id="" action="ppaction://media"/>
            <a:extLst>
              <a:ext uri="{FF2B5EF4-FFF2-40B4-BE49-F238E27FC236}">
                <a16:creationId xmlns:a16="http://schemas.microsoft.com/office/drawing/2014/main" id="{F4FAA0CA-DE39-445F-9552-FD39CDE18C57}"/>
              </a:ext>
            </a:extLst>
          </p:cNvPr>
          <p:cNvPicPr>
            <a:picLocks noRot="1" noChangeAspect="1" noChangeArrowheads="1"/>
          </p:cNvPicPr>
          <p:nvPr>
            <a:wavAudioFile r:embed="rId2" name="14 ss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3124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15 s4033.wav">
            <a:hlinkClick r:id="" action="ppaction://media"/>
            <a:extLst>
              <a:ext uri="{FF2B5EF4-FFF2-40B4-BE49-F238E27FC236}">
                <a16:creationId xmlns:a16="http://schemas.microsoft.com/office/drawing/2014/main" id="{98DF42E2-289B-4646-8663-7CCA3BCCBBD9}"/>
              </a:ext>
            </a:extLst>
          </p:cNvPr>
          <p:cNvPicPr>
            <a:picLocks noRot="1" noChangeAspect="1" noChangeArrowheads="1"/>
          </p:cNvPicPr>
          <p:nvPr>
            <a:wavAudioFile r:embed="rId3" name="15 se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5029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1" fill="hold"/>
                                        <p:tgtEl>
                                          <p:spTgt spid="153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28" fill="hold"/>
                                        <p:tgtEl>
                                          <p:spTgt spid="153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49" fill="hold"/>
                                        <p:tgtEl>
                                          <p:spTgt spid="153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8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9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1"/>
                </p:tgtEl>
              </p:cMediaNode>
            </p:audio>
          </p:childTnLst>
        </p:cTn>
      </p:par>
    </p:tnLst>
    <p:bldLst>
      <p:bldP spid="15362" grpId="0" autoUpdateAnimBg="0"/>
      <p:bldP spid="15363" grpId="0" autoUpdateAnimBg="0"/>
      <p:bldP spid="1536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0A8B97DF-BE5F-47FC-AB97-A54E705DA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04825"/>
            <a:ext cx="1201738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6D8CFC3C-989D-457A-930D-0858068C7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140075"/>
            <a:ext cx="2287588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ce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38892ACE-0390-4AFB-9897-C21427228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5562600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>
                <a:latin typeface="Comic Sans MS" panose="030F0702030302020204" pitchFamily="66" charset="0"/>
              </a:rPr>
              <a:t>s</a:t>
            </a:r>
          </a:p>
        </p:txBody>
      </p:sp>
      <p:pic>
        <p:nvPicPr>
          <p:cNvPr id="20485" name="Picture 5" descr="pcs_popular_132">
            <a:hlinkClick r:id="" action="ppaction://noaction">
              <a:snd r:embed="rId1" name="16 c.wav"/>
            </a:hlinkClick>
            <a:extLst>
              <a:ext uri="{FF2B5EF4-FFF2-40B4-BE49-F238E27FC236}">
                <a16:creationId xmlns:a16="http://schemas.microsoft.com/office/drawing/2014/main" id="{D79169B6-AC98-45C2-B0A1-483A19580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pcs_popular_132">
            <a:hlinkClick r:id="" action="ppaction://noaction">
              <a:snd r:embed="rId2" name="17 ce.wav"/>
            </a:hlinkClick>
            <a:extLst>
              <a:ext uri="{FF2B5EF4-FFF2-40B4-BE49-F238E27FC236}">
                <a16:creationId xmlns:a16="http://schemas.microsoft.com/office/drawing/2014/main" id="{72440D20-9AD1-437C-BA73-03E9E0F3B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624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16 c4033.wav">
            <a:hlinkClick r:id="" action="ppaction://media"/>
            <a:extLst>
              <a:ext uri="{FF2B5EF4-FFF2-40B4-BE49-F238E27FC236}">
                <a16:creationId xmlns:a16="http://schemas.microsoft.com/office/drawing/2014/main" id="{3331F376-6154-4C80-B1A2-B76360B9FE5A}"/>
              </a:ext>
            </a:extLst>
          </p:cNvPr>
          <p:cNvPicPr>
            <a:picLocks noRot="1" noChangeAspect="1" noChangeArrowheads="1"/>
          </p:cNvPicPr>
          <p:nvPr>
            <a:wavAudioFile r:embed="rId1" name="16 c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152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17 c4033.wav">
            <a:hlinkClick r:id="" action="ppaction://media"/>
            <a:extLst>
              <a:ext uri="{FF2B5EF4-FFF2-40B4-BE49-F238E27FC236}">
                <a16:creationId xmlns:a16="http://schemas.microsoft.com/office/drawing/2014/main" id="{6729689E-B03C-43EF-82AA-68E6E5A070BD}"/>
              </a:ext>
            </a:extLst>
          </p:cNvPr>
          <p:cNvPicPr>
            <a:picLocks noRot="1" noChangeAspect="1" noChangeArrowheads="1"/>
          </p:cNvPicPr>
          <p:nvPr>
            <a:wavAudioFile r:embed="rId2" name="17 ce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800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68" fill="hold"/>
                                        <p:tgtEl>
                                          <p:spTgt spid="122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33" fill="hold"/>
                                        <p:tgtEl>
                                          <p:spTgt spid="122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5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6"/>
                </p:tgtEl>
              </p:cMediaNode>
            </p:audio>
          </p:childTnLst>
        </p:cTn>
      </p:par>
    </p:tnLst>
    <p:bldLst>
      <p:bldP spid="12290" grpId="0" autoUpdateAnimBg="0"/>
      <p:bldP spid="1229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96C03B80-5734-4FE0-BCE9-C29946BE7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04825"/>
            <a:ext cx="114776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v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2020D5BC-70EE-4720-90E5-2675F15A6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140075"/>
            <a:ext cx="22336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600">
                <a:latin typeface="Comic Sans MS" panose="030F0702030302020204" pitchFamily="66" charset="0"/>
              </a:rPr>
              <a:t>ve</a:t>
            </a:r>
          </a:p>
        </p:txBody>
      </p:sp>
      <p:pic>
        <p:nvPicPr>
          <p:cNvPr id="21508" name="Picture 4" descr="pcs_popular_132">
            <a:hlinkClick r:id="" action="ppaction://noaction">
              <a:snd r:embed="rId1" name="18 v.wav"/>
            </a:hlinkClick>
            <a:extLst>
              <a:ext uri="{FF2B5EF4-FFF2-40B4-BE49-F238E27FC236}">
                <a16:creationId xmlns:a16="http://schemas.microsoft.com/office/drawing/2014/main" id="{7A081704-04E6-4150-B435-A3FA77033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pcs_popular_132">
            <a:hlinkClick r:id="" action="ppaction://noaction">
              <a:snd r:embed="rId2" name="19 ve.wav"/>
            </a:hlinkClick>
            <a:extLst>
              <a:ext uri="{FF2B5EF4-FFF2-40B4-BE49-F238E27FC236}">
                <a16:creationId xmlns:a16="http://schemas.microsoft.com/office/drawing/2014/main" id="{395CCCF7-84E0-47A1-80CE-4169E56B1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6240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18 v4033.wav">
            <a:hlinkClick r:id="" action="ppaction://media"/>
            <a:extLst>
              <a:ext uri="{FF2B5EF4-FFF2-40B4-BE49-F238E27FC236}">
                <a16:creationId xmlns:a16="http://schemas.microsoft.com/office/drawing/2014/main" id="{E17A5B4E-7AAF-43CB-A0C5-AC8CC3CD76AE}"/>
              </a:ext>
            </a:extLst>
          </p:cNvPr>
          <p:cNvPicPr>
            <a:picLocks noRot="1" noChangeAspect="1" noChangeArrowheads="1"/>
          </p:cNvPicPr>
          <p:nvPr>
            <a:wavAudioFile r:embed="rId1" name="18 v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1752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19 v4048.wav">
            <a:hlinkClick r:id="" action="ppaction://media"/>
            <a:extLst>
              <a:ext uri="{FF2B5EF4-FFF2-40B4-BE49-F238E27FC236}">
                <a16:creationId xmlns:a16="http://schemas.microsoft.com/office/drawing/2014/main" id="{823A7733-D56D-48E5-90B2-DB06D168A1F5}"/>
              </a:ext>
            </a:extLst>
          </p:cNvPr>
          <p:cNvPicPr>
            <a:picLocks noRot="1" noChangeAspect="1" noChangeArrowheads="1"/>
          </p:cNvPicPr>
          <p:nvPr>
            <a:wavAudioFile r:embed="rId2" name="19 ve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05" fill="hold"/>
                                        <p:tgtEl>
                                          <p:spTgt spid="143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07" fill="hold"/>
                                        <p:tgtEl>
                                          <p:spTgt spid="143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2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3"/>
                </p:tgtEl>
              </p:cMediaNode>
            </p:audio>
          </p:childTnLst>
        </p:cTn>
      </p:par>
    </p:tnLst>
    <p:bldLst>
      <p:bldP spid="14338" grpId="0" autoUpdateAnimBg="0"/>
      <p:bldP spid="14339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117</Words>
  <Application>Microsoft Office PowerPoint</Application>
  <PresentationFormat>On-screen Show (4:3)</PresentationFormat>
  <Paragraphs>107</Paragraphs>
  <Slides>49</Slides>
  <Notes>0</Notes>
  <HiddenSlides>0</HiddenSlides>
  <MMClips>98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Comic Sans MS</vt:lpstr>
      <vt:lpstr>Arial</vt:lpstr>
      <vt:lpstr>Times New Roman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</dc:creator>
  <cp:lastModifiedBy>Nakita Haland</cp:lastModifiedBy>
  <cp:revision>14</cp:revision>
  <dcterms:created xsi:type="dcterms:W3CDTF">2002-08-09T18:01:27Z</dcterms:created>
  <dcterms:modified xsi:type="dcterms:W3CDTF">2018-05-30T16:53:01Z</dcterms:modified>
</cp:coreProperties>
</file>